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  <p:sldMasterId id="214748365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9144000" cy="6858000"/>
  <p:defaultTextStyle>
    <a:lvl1pPr marL="0" indent="0" algn="l" defTabSz="449262">
      <a:lnSpc>
        <a:spcPct val="100000"/>
      </a:lnSpc>
      <a:spcBef>
        <a:spcPts val="0"/>
      </a:spcBef>
      <a:spcAft>
        <a:spcPts val="0"/>
      </a:spcAft>
      <a:buNone/>
      <a:defRPr lang="en-GB" sz="2400" b="0" i="0">
        <a:solidFill>
          <a:srgbClr val="FFFFFF"/>
        </a:solidFill>
        <a:latin typeface="Times New Roman"/>
        <a:ea typeface="Microsoft YaHei"/>
      </a:defRPr>
    </a:lvl1pPr>
    <a:lvl2pPr marL="742950" indent="457200" algn="l" defTabSz="449262">
      <a:lnSpc>
        <a:spcPct val="100000"/>
      </a:lnSpc>
      <a:spcBef>
        <a:spcPts val="0"/>
      </a:spcBef>
      <a:spcAft>
        <a:spcPts val="0"/>
      </a:spcAft>
      <a:buNone/>
      <a:defRPr lang="en-GB" sz="2400" b="0" i="0">
        <a:solidFill>
          <a:srgbClr val="FFFFFF"/>
        </a:solidFill>
        <a:latin typeface="Times New Roman"/>
        <a:ea typeface="Microsoft YaHei"/>
      </a:defRPr>
    </a:lvl2pPr>
    <a:lvl3pPr marL="1143000" indent="914400" algn="l" defTabSz="449262">
      <a:lnSpc>
        <a:spcPct val="100000"/>
      </a:lnSpc>
      <a:spcBef>
        <a:spcPts val="0"/>
      </a:spcBef>
      <a:spcAft>
        <a:spcPts val="0"/>
      </a:spcAft>
      <a:buNone/>
      <a:defRPr lang="en-GB" sz="2400" b="0" i="0">
        <a:solidFill>
          <a:srgbClr val="FFFFFF"/>
        </a:solidFill>
        <a:latin typeface="Times New Roman"/>
        <a:ea typeface="Microsoft YaHei"/>
      </a:defRPr>
    </a:lvl3pPr>
    <a:lvl4pPr marL="1600200" indent="1371600" algn="l" defTabSz="449262">
      <a:lnSpc>
        <a:spcPct val="100000"/>
      </a:lnSpc>
      <a:spcBef>
        <a:spcPts val="0"/>
      </a:spcBef>
      <a:spcAft>
        <a:spcPts val="0"/>
      </a:spcAft>
      <a:buNone/>
      <a:defRPr lang="en-GB" sz="2400" b="0" i="0">
        <a:solidFill>
          <a:srgbClr val="FFFFFF"/>
        </a:solidFill>
        <a:latin typeface="Times New Roman"/>
        <a:ea typeface="Microsoft YaHei"/>
      </a:defRPr>
    </a:lvl4pPr>
    <a:lvl5pPr marL="2057400" indent="1828800" algn="l" defTabSz="449262">
      <a:lnSpc>
        <a:spcPct val="100000"/>
      </a:lnSpc>
      <a:spcBef>
        <a:spcPts val="0"/>
      </a:spcBef>
      <a:spcAft>
        <a:spcPts val="0"/>
      </a:spcAft>
      <a:buNone/>
      <a:defRPr lang="en-GB" sz="2400" b="0" i="0">
        <a:solidFill>
          <a:srgbClr val="FFFFFF"/>
        </a:solidFill>
        <a:latin typeface="Times New Roman"/>
        <a:ea typeface="Microsoft YaHei"/>
      </a:defRPr>
    </a:lvl5pPr>
    <a:lvl6pPr>
      <a:defRPr lang="en-GB" sz="1800"/>
    </a:lvl6pPr>
    <a:lvl7pPr>
      <a:defRPr lang="en-GB" sz="1800"/>
    </a:lvl7pPr>
    <a:lvl8pPr>
      <a:defRPr lang="en-GB" sz="1800"/>
    </a:lvl8pPr>
    <a:lvl9pPr>
      <a:defRPr lang="en-GB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presProps" Target="presProps.xml" /><Relationship Id="rId26" Type="http://schemas.openxmlformats.org/officeDocument/2006/relationships/tableStyles" Target="tableStyles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6" name="Shape 2066"/>
          <p:cNvSpPr>
            <a:spLocks noChangeShapeType="1" noGrp="1"/>
          </p:cNvSpPr>
          <p:nvPr>
            <p:ph type="title" idx="0"/>
          </p:nvPr>
        </p:nvSpPr>
        <p:spPr bwMode="auto">
          <a:xfrm>
            <a:off x="2971800" y="1828800"/>
            <a:ext cx="6010274" cy="2200275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Для правки текста заглавия щёлкните мышью</a:t>
            </a:r>
            <a:endParaRPr/>
          </a:p>
        </p:txBody>
      </p:sp>
      <p:sp>
        <p:nvSpPr>
          <p:cNvPr id="2067" name="Shape 2067"/>
          <p:cNvSpPr>
            <a:spLocks noChangeShapeType="1" noGrp="1"/>
          </p:cNvSpPr>
          <p:nvPr>
            <p:ph idx="1"/>
          </p:nvPr>
        </p:nvSpPr>
        <p:spPr bwMode="auto">
          <a:xfrm>
            <a:off x="457200" y="1604962"/>
            <a:ext cx="8220075" cy="4516437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342900" indent="0" algn="l" defTabSz="44926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3200" b="0" i="0">
                <a:solidFill>
                  <a:srgbClr val="000000"/>
                </a:solidFill>
                <a:latin typeface="Arial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2800" b="0" i="0">
                <a:solidFill>
                  <a:srgbClr val="000000"/>
                </a:solidFill>
                <a:latin typeface="Arial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>
                <a:solidFill>
                  <a:srgbClr val="000000"/>
                </a:solidFill>
                <a:latin typeface="Arial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>
                <a:solidFill>
                  <a:srgbClr val="000000"/>
                </a:solidFill>
                <a:latin typeface="Arial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>
                <a:solidFill>
                  <a:srgbClr val="000000"/>
                </a:solidFill>
                <a:latin typeface="Arial"/>
                <a:ea typeface="Arial"/>
              </a:defRPr>
            </a:lvl5pPr>
          </a:lstStyle>
          <a:p>
            <a:pPr marL="342900" lvl="0" indent="-342900">
              <a:spcBef>
                <a:spcPts val="800"/>
              </a:spcBef>
              <a:buNone/>
              <a:defRPr/>
            </a:pPr>
            <a:r>
              <a:rPr/>
              <a:t>Для правки структуры щёлкните мышью</a:t>
            </a:r>
            <a:endParaRPr/>
          </a:p>
          <a:p>
            <a:pPr marL="742950" lvl="1" indent="-285750">
              <a:spcBef>
                <a:spcPts val="700"/>
              </a:spcBef>
              <a:buNone/>
              <a:defRPr/>
            </a:pPr>
            <a:r>
              <a:rPr/>
              <a:t>Второй уровень структуры</a:t>
            </a:r>
            <a:endParaRPr/>
          </a:p>
          <a:p>
            <a:pPr marL="1143000" lvl="2" indent="-228600">
              <a:spcBef>
                <a:spcPts val="600"/>
              </a:spcBef>
              <a:buNone/>
              <a:defRPr/>
            </a:pPr>
            <a:r>
              <a:rPr/>
              <a:t>Третий уровень структуры</a:t>
            </a:r>
            <a:endParaRPr/>
          </a:p>
          <a:p>
            <a:pPr marL="1600200" lvl="3" indent="-228600">
              <a:spcBef>
                <a:spcPts val="500"/>
              </a:spcBef>
              <a:buNone/>
              <a:defRPr/>
            </a:pPr>
            <a:r>
              <a:rPr/>
              <a:t>Четвёртый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Пятый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Шестой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Седьмой уровень структуры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425450"/>
            <a:ext cx="8220075" cy="1425575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Для правки текста заглавия щёлкните мышью</a:t>
            </a:r>
            <a:endParaRPr/>
          </a:p>
        </p:txBody>
      </p:sp>
      <p:sp>
        <p:nvSpPr>
          <p:cNvPr id="1038" name="Shape 1038"/>
          <p:cNvSpPr>
            <a:spLocks noChangeShapeType="1" noGrp="1"/>
          </p:cNvSpPr>
          <p:nvPr>
            <p:ph idx="1"/>
          </p:nvPr>
        </p:nvSpPr>
        <p:spPr bwMode="auto">
          <a:xfrm>
            <a:off x="457200" y="1981200"/>
            <a:ext cx="8220075" cy="3876675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342900" indent="0" algn="l" defTabSz="44926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3200" b="0" i="0">
                <a:solidFill>
                  <a:srgbClr val="000000"/>
                </a:solidFill>
                <a:latin typeface="Arial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2800" b="0" i="0">
                <a:solidFill>
                  <a:srgbClr val="000000"/>
                </a:solidFill>
                <a:latin typeface="Arial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>
                <a:solidFill>
                  <a:srgbClr val="000000"/>
                </a:solidFill>
                <a:latin typeface="Arial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>
                <a:solidFill>
                  <a:srgbClr val="000000"/>
                </a:solidFill>
                <a:latin typeface="Arial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>
                <a:solidFill>
                  <a:srgbClr val="000000"/>
                </a:solidFill>
                <a:latin typeface="Arial"/>
                <a:ea typeface="Arial"/>
              </a:defRPr>
            </a:lvl5pPr>
          </a:lstStyle>
          <a:p>
            <a:pPr marL="342900" lvl="0" indent="-342900">
              <a:spcBef>
                <a:spcPts val="800"/>
              </a:spcBef>
              <a:buNone/>
              <a:defRPr/>
            </a:pPr>
            <a:r>
              <a:rPr/>
              <a:t>Для правки структуры щёлкните мышью</a:t>
            </a:r>
            <a:endParaRPr/>
          </a:p>
          <a:p>
            <a:pPr marL="742950" lvl="1" indent="-285750">
              <a:spcBef>
                <a:spcPts val="700"/>
              </a:spcBef>
              <a:buNone/>
              <a:defRPr/>
            </a:pPr>
            <a:r>
              <a:rPr/>
              <a:t>Второй уровень структуры</a:t>
            </a:r>
            <a:endParaRPr/>
          </a:p>
          <a:p>
            <a:pPr marL="1143000" lvl="2" indent="-228600">
              <a:spcBef>
                <a:spcPts val="600"/>
              </a:spcBef>
              <a:buNone/>
              <a:defRPr/>
            </a:pPr>
            <a:r>
              <a:rPr/>
              <a:t>Третий уровень структуры</a:t>
            </a:r>
            <a:endParaRPr/>
          </a:p>
          <a:p>
            <a:pPr marL="1600200" lvl="3" indent="-228600">
              <a:spcBef>
                <a:spcPts val="500"/>
              </a:spcBef>
              <a:buNone/>
              <a:defRPr/>
            </a:pPr>
            <a:r>
              <a:rPr/>
              <a:t>Четвёртый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Пятый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Шестой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Седьмой уровень структуры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73" name="Shape 3073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425450"/>
            <a:ext cx="8223250" cy="1428750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3074" name="Shape 3074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981200"/>
            <a:ext cx="8223250" cy="3879850"/>
          </a:xfrm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049" name="Group 2049"/>
          <p:cNvGrpSpPr/>
          <p:nvPr/>
        </p:nvGrpSpPr>
        <p:grpSpPr bwMode="auto">
          <a:xfrm>
            <a:off x="0" y="0"/>
            <a:ext cx="9134475" cy="6848475"/>
            <a:chOff x="0" y="0"/>
            <a:chExt cx="5754" cy="4314"/>
          </a:xfrm>
        </p:grpSpPr>
        <p:sp>
          <p:nvSpPr>
            <p:cNvPr id="2050" name="Shape 2050"/>
            <p:cNvSpPr>
              <a:spLocks noChangeShapeType="1"/>
            </p:cNvSpPr>
            <p:nvPr/>
          </p:nvSpPr>
          <p:spPr bwMode="auto">
            <a:xfrm>
              <a:off x="0" y="0"/>
              <a:ext cx="2202" cy="4314"/>
            </a:xfrm>
            <a:prstGeom prst="rect">
              <a:avLst/>
            </a:prstGeom>
            <a:gradFill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10800000" scaled="1"/>
            </a:gra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2051" name="Shape 2051"/>
            <p:cNvSpPr>
              <a:spLocks noChangeShapeType="1"/>
            </p:cNvSpPr>
            <p:nvPr/>
          </p:nvSpPr>
          <p:spPr bwMode="auto">
            <a:xfrm>
              <a:off x="1081" y="1065"/>
              <a:ext cx="4673" cy="1590"/>
            </a:xfrm>
            <a:prstGeom prst="rect">
              <a:avLst/>
            </a:prstGeom>
            <a:solidFill>
              <a:srgbClr val="00007D"/>
            </a:soli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  <p:grpSp>
          <p:nvGrpSpPr>
            <p:cNvPr id="2052" name="Group 2052"/>
            <p:cNvGrpSpPr/>
            <p:nvPr/>
          </p:nvGrpSpPr>
          <p:grpSpPr bwMode="auto">
            <a:xfrm>
              <a:off x="0" y="672"/>
              <a:ext cx="1800" cy="1983"/>
              <a:chOff x="0" y="672"/>
              <a:chExt cx="1800" cy="1983"/>
            </a:xfrm>
          </p:grpSpPr>
          <p:sp>
            <p:nvSpPr>
              <p:cNvPr id="2053" name="Shape 2053"/>
              <p:cNvSpPr>
                <a:spLocks noChangeShapeType="1"/>
              </p:cNvSpPr>
              <p:nvPr/>
            </p:nvSpPr>
            <p:spPr bwMode="auto">
              <a:xfrm>
                <a:off x="361" y="2257"/>
                <a:ext cx="357" cy="398"/>
              </a:xfrm>
              <a:prstGeom prst="rect">
                <a:avLst/>
              </a:prstGeom>
              <a:solidFill>
                <a:srgbClr val="9999CC"/>
              </a:solidFill>
            </p:spPr>
            <p:txBody>
              <a:bodyPr wrap="none" anchor="ctr" anchorCtr="0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2054" name="Shape 2054"/>
              <p:cNvSpPr>
                <a:spLocks noChangeShapeType="1"/>
              </p:cNvSpPr>
              <p:nvPr/>
            </p:nvSpPr>
            <p:spPr bwMode="auto">
              <a:xfrm>
                <a:off x="1081" y="1065"/>
                <a:ext cx="355" cy="399"/>
              </a:xfrm>
              <a:prstGeom prst="rect">
                <a:avLst/>
              </a:prstGeom>
              <a:solidFill>
                <a:srgbClr val="CCCCE6"/>
              </a:solidFill>
            </p:spPr>
            <p:txBody>
              <a:bodyPr wrap="none" anchor="ctr" anchorCtr="0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2055" name="Shape 2055"/>
              <p:cNvSpPr>
                <a:spLocks noChangeShapeType="1"/>
              </p:cNvSpPr>
              <p:nvPr/>
            </p:nvSpPr>
            <p:spPr bwMode="auto">
              <a:xfrm>
                <a:off x="1437" y="672"/>
                <a:ext cx="363" cy="394"/>
              </a:xfrm>
              <a:prstGeom prst="rect">
                <a:avLst/>
              </a:prstGeom>
              <a:solidFill>
                <a:srgbClr val="CCCCE6"/>
              </a:solidFill>
            </p:spPr>
            <p:txBody>
              <a:bodyPr wrap="none" anchor="ctr" anchorCtr="0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2056" name="Shape 2056"/>
              <p:cNvSpPr>
                <a:spLocks noChangeShapeType="1"/>
              </p:cNvSpPr>
              <p:nvPr/>
            </p:nvSpPr>
            <p:spPr bwMode="auto">
              <a:xfrm>
                <a:off x="719" y="2257"/>
                <a:ext cx="362" cy="398"/>
              </a:xfrm>
              <a:prstGeom prst="rect">
                <a:avLst/>
              </a:prstGeom>
              <a:solidFill>
                <a:srgbClr val="00007D"/>
              </a:solidFill>
            </p:spPr>
            <p:txBody>
              <a:bodyPr wrap="none" anchor="ctr" anchorCtr="0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2057" name="Shape 2057"/>
              <p:cNvSpPr>
                <a:spLocks noChangeShapeType="1"/>
              </p:cNvSpPr>
              <p:nvPr/>
            </p:nvSpPr>
            <p:spPr bwMode="auto">
              <a:xfrm>
                <a:off x="1437" y="1065"/>
                <a:ext cx="363" cy="399"/>
              </a:xfrm>
              <a:prstGeom prst="rect">
                <a:avLst/>
              </a:prstGeom>
              <a:solidFill>
                <a:srgbClr val="9999CC"/>
              </a:solidFill>
            </p:spPr>
            <p:txBody>
              <a:bodyPr wrap="none" anchor="ctr" anchorCtr="0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2058" name="Shape 2058"/>
              <p:cNvSpPr>
                <a:spLocks noChangeShapeType="1"/>
              </p:cNvSpPr>
              <p:nvPr/>
            </p:nvSpPr>
            <p:spPr bwMode="auto">
              <a:xfrm>
                <a:off x="719" y="1463"/>
                <a:ext cx="362" cy="393"/>
              </a:xfrm>
              <a:prstGeom prst="rect">
                <a:avLst/>
              </a:prstGeom>
              <a:solidFill>
                <a:srgbClr val="CCCCE6"/>
              </a:solidFill>
            </p:spPr>
            <p:txBody>
              <a:bodyPr wrap="none" anchor="ctr" anchorCtr="0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2059" name="Shape 2059"/>
              <p:cNvSpPr>
                <a:spLocks noChangeShapeType="1"/>
              </p:cNvSpPr>
              <p:nvPr/>
            </p:nvSpPr>
            <p:spPr bwMode="auto">
              <a:xfrm>
                <a:off x="0" y="1463"/>
                <a:ext cx="361" cy="393"/>
              </a:xfrm>
              <a:prstGeom prst="rect">
                <a:avLst/>
              </a:prstGeom>
              <a:solidFill>
                <a:srgbClr val="00007D"/>
              </a:solidFill>
            </p:spPr>
            <p:txBody>
              <a:bodyPr wrap="none" anchor="ctr" anchorCtr="0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2060" name="Shape 2060"/>
              <p:cNvSpPr>
                <a:spLocks noChangeShapeType="1"/>
              </p:cNvSpPr>
              <p:nvPr/>
            </p:nvSpPr>
            <p:spPr bwMode="auto">
              <a:xfrm>
                <a:off x="1081" y="1463"/>
                <a:ext cx="355" cy="393"/>
              </a:xfrm>
              <a:prstGeom prst="rect">
                <a:avLst/>
              </a:prstGeom>
              <a:solidFill>
                <a:srgbClr val="9999CC"/>
              </a:solidFill>
            </p:spPr>
            <p:txBody>
              <a:bodyPr wrap="none" anchor="ctr" anchorCtr="0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2061" name="Shape 2061"/>
              <p:cNvSpPr>
                <a:spLocks noChangeShapeType="1"/>
              </p:cNvSpPr>
              <p:nvPr/>
            </p:nvSpPr>
            <p:spPr bwMode="auto">
              <a:xfrm>
                <a:off x="361" y="1857"/>
                <a:ext cx="357" cy="400"/>
              </a:xfrm>
              <a:prstGeom prst="rect">
                <a:avLst/>
              </a:prstGeom>
              <a:solidFill>
                <a:srgbClr val="CCCCE6"/>
              </a:solidFill>
            </p:spPr>
            <p:txBody>
              <a:bodyPr wrap="none" anchor="ctr" anchorCtr="0"/>
              <a:lstStyle/>
              <a:p>
                <a:pPr>
                  <a:defRPr/>
                </a:pPr>
                <a:endParaRPr sz="1400"/>
              </a:p>
            </p:txBody>
          </p:sp>
          <p:sp>
            <p:nvSpPr>
              <p:cNvPr id="2062" name="Shape 2062"/>
              <p:cNvSpPr>
                <a:spLocks noChangeShapeType="1"/>
              </p:cNvSpPr>
              <p:nvPr/>
            </p:nvSpPr>
            <p:spPr bwMode="auto">
              <a:xfrm>
                <a:off x="719" y="1857"/>
                <a:ext cx="362" cy="400"/>
              </a:xfrm>
              <a:prstGeom prst="rect">
                <a:avLst/>
              </a:prstGeom>
              <a:solidFill>
                <a:srgbClr val="9999CC"/>
              </a:solidFill>
            </p:spPr>
            <p:txBody>
              <a:bodyPr wrap="none" anchor="ctr" anchorCtr="0"/>
              <a:lstStyle/>
              <a:p>
                <a:pPr>
                  <a:defRPr/>
                </a:pPr>
                <a:endParaRPr sz="1400"/>
              </a:p>
            </p:txBody>
          </p:sp>
        </p:grpSp>
      </p:grpSp>
      <p:sp>
        <p:nvSpPr>
          <p:cNvPr id="2063" name="Shape 2063"/>
          <p:cNvSpPr txBox="1">
            <a:spLocks noChangeShapeType="1" noGrp="1"/>
          </p:cNvSpPr>
          <p:nvPr/>
        </p:nvSpPr>
        <p:spPr bwMode="auto">
          <a:xfrm>
            <a:off x="457200" y="6248400"/>
            <a:ext cx="2132012" cy="455612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64" name="Shape 2064"/>
          <p:cNvSpPr txBox="1">
            <a:spLocks noChangeShapeType="1" noGrp="1"/>
          </p:cNvSpPr>
          <p:nvPr/>
        </p:nvSpPr>
        <p:spPr bwMode="auto">
          <a:xfrm>
            <a:off x="3124200" y="6248400"/>
            <a:ext cx="2894012" cy="455612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65" name="Shape 2065"/>
          <p:cNvSpPr>
            <a:spLocks noChangeShapeType="1" noGrp="1"/>
          </p:cNvSpPr>
          <p:nvPr>
            <p:ph type="sldNum" idx="0"/>
          </p:nvPr>
        </p:nvSpPr>
        <p:spPr bwMode="auto">
          <a:xfrm>
            <a:off x="6553200" y="6248400"/>
            <a:ext cx="2124075" cy="447675"/>
          </a:xfrm>
          <a:prstGeom prst="rect">
            <a:avLst/>
          </a:prstGeom>
          <a:noFill/>
        </p:spPr>
        <p:txBody>
          <a:bodyPr lIns="90000" tIns="46800" rIns="90000" bIns="46800" anchor="b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sz="2400" b="0" i="0">
                <a:solidFill>
                  <a:srgbClr val="FFFFFF"/>
                </a:solidFill>
                <a:latin typeface="Times New Roman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sz="2400" b="0" i="0">
                <a:solidFill>
                  <a:srgbClr val="FFFFFF"/>
                </a:solidFill>
                <a:latin typeface="Times New Roman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sz="2400" b="0" i="0">
                <a:solidFill>
                  <a:srgbClr val="FFFFFF"/>
                </a:solidFill>
                <a:latin typeface="Times New Roman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sz="2400" b="0" i="0">
                <a:solidFill>
                  <a:srgbClr val="FFFFFF"/>
                </a:solidFill>
                <a:latin typeface="Times New Roman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sz="2400" b="0" i="0">
                <a:solidFill>
                  <a:srgbClr val="FFFFFF"/>
                </a:solidFill>
                <a:latin typeface="Times New Roman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marL="0" lvl="0" indent="0" algn="r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fld id="{D038279B-FC19-497E-A7D1-5ADD9CAF016F}" type="slidenum">
              <a:rPr lang="ru-RU" sz="1200">
                <a:solidFill>
                  <a:srgbClr val="000000"/>
                </a:solidFill>
                <a:latin typeface="Arial Black"/>
              </a:rPr>
              <a:t/>
            </a:fld>
            <a:endParaRPr/>
          </a:p>
        </p:txBody>
      </p:sp>
      <p:sp>
        <p:nvSpPr>
          <p:cNvPr id="2066" name="Shape 2066"/>
          <p:cNvSpPr>
            <a:spLocks noChangeShapeType="1" noGrp="1"/>
          </p:cNvSpPr>
          <p:nvPr>
            <p:ph type="title" idx="0"/>
          </p:nvPr>
        </p:nvSpPr>
        <p:spPr bwMode="auto">
          <a:xfrm>
            <a:off x="2971800" y="1828800"/>
            <a:ext cx="6010274" cy="2200275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Для правки текста заглавия щёлкните мышью</a:t>
            </a:r>
            <a:endParaRPr/>
          </a:p>
        </p:txBody>
      </p:sp>
      <p:sp>
        <p:nvSpPr>
          <p:cNvPr id="2067" name="Shape 2067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604962"/>
            <a:ext cx="8220075" cy="4516437"/>
          </a:xfrm>
          <a:prstGeom prst="rect">
            <a:avLst/>
          </a:prstGeom>
          <a:noFill/>
        </p:spPr>
        <p:txBody>
          <a:bodyPr lIns="0" tIns="0" rIns="0" bIns="0" anchor="t"/>
          <a:lstStyle>
            <a:lvl1pPr marL="342900" indent="0" algn="l" defTabSz="44926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3200" b="0" i="0">
                <a:solidFill>
                  <a:srgbClr val="000000"/>
                </a:solidFill>
                <a:latin typeface="Arial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2800" b="0" i="0">
                <a:solidFill>
                  <a:srgbClr val="000000"/>
                </a:solidFill>
                <a:latin typeface="Arial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>
                <a:solidFill>
                  <a:srgbClr val="000000"/>
                </a:solidFill>
                <a:latin typeface="Arial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>
                <a:solidFill>
                  <a:srgbClr val="000000"/>
                </a:solidFill>
                <a:latin typeface="Arial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>
                <a:solidFill>
                  <a:srgbClr val="000000"/>
                </a:solidFill>
                <a:latin typeface="Arial"/>
                <a:ea typeface="Arial"/>
              </a:defRPr>
            </a:lvl5pPr>
          </a:lstStyle>
          <a:p>
            <a:pPr marL="342900" lvl="0" indent="-342900">
              <a:spcBef>
                <a:spcPts val="800"/>
              </a:spcBef>
              <a:buNone/>
              <a:defRPr/>
            </a:pPr>
            <a:r>
              <a:rPr/>
              <a:t>Для правки структуры щёлкните мышью</a:t>
            </a:r>
            <a:endParaRPr/>
          </a:p>
          <a:p>
            <a:pPr marL="742950" lvl="1" indent="-285750">
              <a:spcBef>
                <a:spcPts val="700"/>
              </a:spcBef>
              <a:buNone/>
              <a:defRPr/>
            </a:pPr>
            <a:r>
              <a:rPr/>
              <a:t>Второй уровень структуры</a:t>
            </a:r>
            <a:endParaRPr/>
          </a:p>
          <a:p>
            <a:pPr marL="1143000" lvl="2" indent="-228600">
              <a:spcBef>
                <a:spcPts val="600"/>
              </a:spcBef>
              <a:buNone/>
              <a:defRPr/>
            </a:pPr>
            <a:r>
              <a:rPr/>
              <a:t>Третий уровень структуры</a:t>
            </a:r>
            <a:endParaRPr/>
          </a:p>
          <a:p>
            <a:pPr marL="1600200" lvl="3" indent="-228600">
              <a:spcBef>
                <a:spcPts val="500"/>
              </a:spcBef>
              <a:buNone/>
              <a:defRPr/>
            </a:pPr>
            <a:r>
              <a:rPr/>
              <a:t>Четвёртый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Пятый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Шестой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dt="1" ftr="1" hdr="0" sldNum="0"/>
  <p:txStyles>
    <p:titleStyle>
      <a:lvl1pPr marL="0" indent="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4400" b="0" i="0">
          <a:solidFill>
            <a:srgbClr val="000000"/>
          </a:solidFill>
          <a:latin typeface="Arial"/>
          <a:ea typeface="Arial"/>
        </a:defRPr>
      </a:lvl1pPr>
      <a:lvl2pPr marL="742950" indent="4572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4400" b="0" i="0">
          <a:solidFill>
            <a:srgbClr val="000000"/>
          </a:solidFill>
          <a:latin typeface="Arial"/>
          <a:ea typeface="Arial"/>
        </a:defRPr>
      </a:lvl2pPr>
      <a:lvl3pPr marL="1143000" indent="9144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4400" b="0" i="0">
          <a:solidFill>
            <a:srgbClr val="000000"/>
          </a:solidFill>
          <a:latin typeface="Arial"/>
          <a:ea typeface="Arial"/>
        </a:defRPr>
      </a:lvl3pPr>
      <a:lvl4pPr marL="1600200" indent="13716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4400" b="0" i="0">
          <a:solidFill>
            <a:srgbClr val="000000"/>
          </a:solidFill>
          <a:latin typeface="Arial"/>
          <a:ea typeface="Arial"/>
        </a:defRPr>
      </a:lvl4pPr>
      <a:lvl5pPr marL="2057400" indent="18288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4400" b="0" i="0">
          <a:solidFill>
            <a:srgbClr val="000000"/>
          </a:solidFill>
          <a:latin typeface="Arial"/>
          <a:ea typeface="Arial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titleStyle>
    <p:bodyStyle>
      <a:lvl1pPr marL="342900" indent="0" algn="l" defTabSz="449262">
        <a:lnSpc>
          <a:spcPct val="100000"/>
        </a:lnSpc>
        <a:spcBef>
          <a:spcPts val="800"/>
        </a:spcBef>
        <a:spcAft>
          <a:spcPts val="0"/>
        </a:spcAft>
        <a:buNone/>
        <a:defRPr lang="en-GB" sz="3200" b="0" i="0">
          <a:solidFill>
            <a:srgbClr val="000000"/>
          </a:solidFill>
          <a:latin typeface="Arial"/>
          <a:ea typeface="Arial"/>
        </a:defRPr>
      </a:lvl1pPr>
      <a:lvl2pPr marL="742950" indent="457200" algn="l" defTabSz="449262">
        <a:lnSpc>
          <a:spcPct val="100000"/>
        </a:lnSpc>
        <a:spcBef>
          <a:spcPts val="700"/>
        </a:spcBef>
        <a:spcAft>
          <a:spcPts val="0"/>
        </a:spcAft>
        <a:buNone/>
        <a:defRPr lang="en-GB" sz="2800" b="0" i="0">
          <a:solidFill>
            <a:srgbClr val="000000"/>
          </a:solidFill>
          <a:latin typeface="Arial"/>
          <a:ea typeface="Arial"/>
        </a:defRPr>
      </a:lvl2pPr>
      <a:lvl3pPr marL="1143000" indent="914400" algn="l" defTabSz="449262">
        <a:lnSpc>
          <a:spcPct val="100000"/>
        </a:lnSpc>
        <a:spcBef>
          <a:spcPts val="600"/>
        </a:spcBef>
        <a:spcAft>
          <a:spcPts val="0"/>
        </a:spcAft>
        <a:buNone/>
        <a:defRPr lang="en-GB" sz="2400" b="0" i="0">
          <a:solidFill>
            <a:srgbClr val="000000"/>
          </a:solidFill>
          <a:latin typeface="Arial"/>
          <a:ea typeface="Arial"/>
        </a:defRPr>
      </a:lvl3pPr>
      <a:lvl4pPr marL="1600200" indent="1371600" algn="l" defTabSz="449262">
        <a:lnSpc>
          <a:spcPct val="100000"/>
        </a:lnSpc>
        <a:spcBef>
          <a:spcPts val="500"/>
        </a:spcBef>
        <a:spcAft>
          <a:spcPts val="0"/>
        </a:spcAft>
        <a:buNone/>
        <a:defRPr lang="en-GB" sz="2000" b="0" i="0">
          <a:solidFill>
            <a:srgbClr val="000000"/>
          </a:solidFill>
          <a:latin typeface="Arial"/>
          <a:ea typeface="Arial"/>
        </a:defRPr>
      </a:lvl4pPr>
      <a:lvl5pPr marL="2057400" indent="1828800" algn="l" defTabSz="449262">
        <a:lnSpc>
          <a:spcPct val="100000"/>
        </a:lnSpc>
        <a:spcBef>
          <a:spcPts val="500"/>
        </a:spcBef>
        <a:spcAft>
          <a:spcPts val="0"/>
        </a:spcAft>
        <a:buNone/>
        <a:defRPr lang="en-GB" sz="2000" b="0" i="0">
          <a:solidFill>
            <a:srgbClr val="000000"/>
          </a:solidFill>
          <a:latin typeface="Arial"/>
          <a:ea typeface="Arial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bodyStyle>
    <p:otherStyle>
      <a:lvl1pPr marL="0" indent="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2400" b="0" i="0">
          <a:solidFill>
            <a:srgbClr val="FFFFFF"/>
          </a:solidFill>
          <a:latin typeface="Times New Roman"/>
          <a:ea typeface="Microsoft YaHei"/>
        </a:defRPr>
      </a:lvl1pPr>
      <a:lvl2pPr marL="742950" indent="4572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2400" b="0" i="0">
          <a:solidFill>
            <a:srgbClr val="FFFFFF"/>
          </a:solidFill>
          <a:latin typeface="Times New Roman"/>
          <a:ea typeface="Microsoft YaHei"/>
        </a:defRPr>
      </a:lvl2pPr>
      <a:lvl3pPr marL="1143000" indent="9144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2400" b="0" i="0">
          <a:solidFill>
            <a:srgbClr val="FFFFFF"/>
          </a:solidFill>
          <a:latin typeface="Times New Roman"/>
          <a:ea typeface="Microsoft YaHei"/>
        </a:defRPr>
      </a:lvl3pPr>
      <a:lvl4pPr marL="1600200" indent="13716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2400" b="0" i="0">
          <a:solidFill>
            <a:srgbClr val="FFFFFF"/>
          </a:solidFill>
          <a:latin typeface="Times New Roman"/>
          <a:ea typeface="Microsoft YaHei"/>
        </a:defRPr>
      </a:lvl4pPr>
      <a:lvl5pPr marL="2057400" indent="18288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2400" b="0" i="0">
          <a:solidFill>
            <a:srgbClr val="FFFFFF"/>
          </a:solidFill>
          <a:latin typeface="Times New Roman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>
            <a:spLocks noChangeShapeType="1" noGrp="1"/>
          </p:cNvSpPr>
          <p:nvPr/>
        </p:nvSpPr>
        <p:spPr bwMode="auto">
          <a:xfrm>
            <a:off x="3124200" y="6245225"/>
            <a:ext cx="2894012" cy="458787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26" name="Shape 1026"/>
          <p:cNvSpPr>
            <a:spLocks noChangeShapeType="1" noGrp="1"/>
          </p:cNvSpPr>
          <p:nvPr>
            <p:ph type="sldNum" idx="0"/>
          </p:nvPr>
        </p:nvSpPr>
        <p:spPr bwMode="auto">
          <a:xfrm>
            <a:off x="6553200" y="6245225"/>
            <a:ext cx="2124075" cy="450850"/>
          </a:xfrm>
          <a:prstGeom prst="rect">
            <a:avLst/>
          </a:prstGeom>
          <a:noFill/>
        </p:spPr>
        <p:txBody>
          <a:bodyPr lIns="90000" tIns="46800" rIns="90000" bIns="46800" anchor="b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sz="2400" b="0" i="0">
                <a:solidFill>
                  <a:srgbClr val="FFFFFF"/>
                </a:solidFill>
                <a:latin typeface="Times New Roman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sz="2400" b="0" i="0">
                <a:solidFill>
                  <a:srgbClr val="FFFFFF"/>
                </a:solidFill>
                <a:latin typeface="Times New Roman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sz="2400" b="0" i="0">
                <a:solidFill>
                  <a:srgbClr val="FFFFFF"/>
                </a:solidFill>
                <a:latin typeface="Times New Roman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sz="2400" b="0" i="0">
                <a:solidFill>
                  <a:srgbClr val="FFFFFF"/>
                </a:solidFill>
                <a:latin typeface="Times New Roman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sz="2400" b="0" i="0">
                <a:solidFill>
                  <a:srgbClr val="FFFFFF"/>
                </a:solidFill>
                <a:latin typeface="Times New Roman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marL="0" lvl="0" indent="0" algn="l">
              <a:spcBef>
                <a:spcPts val="0"/>
              </a:spcBef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fld id="{D038279B-FC19-497E-A7D1-5ADD9CAF016F}" type="slidenum">
              <a:rPr lang="ru-RU">
                <a:solidFill>
                  <a:srgbClr val="000000"/>
                </a:solidFill>
              </a:rPr>
              <a:t/>
            </a:fld>
            <a:endParaRPr/>
          </a:p>
        </p:txBody>
      </p:sp>
      <p:grpSp>
        <p:nvGrpSpPr>
          <p:cNvPr id="1027" name="Group 1027"/>
          <p:cNvGrpSpPr/>
          <p:nvPr/>
        </p:nvGrpSpPr>
        <p:grpSpPr bwMode="auto">
          <a:xfrm>
            <a:off x="0" y="0"/>
            <a:ext cx="9134475" cy="536575"/>
            <a:chOff x="0" y="0"/>
            <a:chExt cx="5754" cy="338"/>
          </a:xfrm>
        </p:grpSpPr>
        <p:sp>
          <p:nvSpPr>
            <p:cNvPr id="1028" name="Shape 1028"/>
            <p:cNvSpPr>
              <a:spLocks noChangeShapeType="1"/>
            </p:cNvSpPr>
            <p:nvPr/>
          </p:nvSpPr>
          <p:spPr bwMode="auto">
            <a:xfrm>
              <a:off x="0" y="0"/>
              <a:ext cx="174" cy="330"/>
            </a:xfrm>
            <a:prstGeom prst="rect">
              <a:avLst/>
            </a:prstGeom>
            <a:gradFill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10800000" scaled="1"/>
            </a:gra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29" name="Shape 1029"/>
            <p:cNvSpPr>
              <a:spLocks noChangeShapeType="1"/>
            </p:cNvSpPr>
            <p:nvPr/>
          </p:nvSpPr>
          <p:spPr bwMode="auto">
            <a:xfrm>
              <a:off x="260" y="85"/>
              <a:ext cx="5494" cy="167"/>
            </a:xfrm>
            <a:prstGeom prst="rect">
              <a:avLst/>
            </a:prstGeom>
            <a:gradFill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10800000" scaled="1"/>
            </a:gra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0" name="Shape 1030"/>
            <p:cNvSpPr>
              <a:spLocks noChangeShapeType="1"/>
            </p:cNvSpPr>
            <p:nvPr/>
          </p:nvSpPr>
          <p:spPr bwMode="auto">
            <a:xfrm>
              <a:off x="258" y="85"/>
              <a:ext cx="81" cy="83"/>
            </a:xfrm>
            <a:prstGeom prst="rect">
              <a:avLst/>
            </a:prstGeom>
            <a:solidFill>
              <a:srgbClr val="CCCCE6"/>
            </a:soli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1" name="Shape 1031"/>
            <p:cNvSpPr>
              <a:spLocks noChangeShapeType="1"/>
            </p:cNvSpPr>
            <p:nvPr/>
          </p:nvSpPr>
          <p:spPr bwMode="auto">
            <a:xfrm>
              <a:off x="345" y="0"/>
              <a:ext cx="82" cy="81"/>
            </a:xfrm>
            <a:prstGeom prst="rect">
              <a:avLst/>
            </a:prstGeom>
            <a:solidFill>
              <a:srgbClr val="CCCCE6"/>
            </a:soli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2" name="Shape 1032"/>
            <p:cNvSpPr>
              <a:spLocks noChangeShapeType="1"/>
            </p:cNvSpPr>
            <p:nvPr/>
          </p:nvSpPr>
          <p:spPr bwMode="auto">
            <a:xfrm>
              <a:off x="345" y="85"/>
              <a:ext cx="82" cy="83"/>
            </a:xfrm>
            <a:prstGeom prst="rect">
              <a:avLst/>
            </a:prstGeom>
            <a:solidFill>
              <a:srgbClr val="9999CC"/>
            </a:soli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3" name="Shape 1033"/>
            <p:cNvSpPr>
              <a:spLocks noChangeShapeType="1"/>
            </p:cNvSpPr>
            <p:nvPr/>
          </p:nvSpPr>
          <p:spPr bwMode="auto">
            <a:xfrm>
              <a:off x="173" y="173"/>
              <a:ext cx="80" cy="81"/>
            </a:xfrm>
            <a:prstGeom prst="rect">
              <a:avLst/>
            </a:prstGeom>
            <a:solidFill>
              <a:srgbClr val="CCCCE6"/>
            </a:soli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4" name="Shape 1034"/>
            <p:cNvSpPr>
              <a:spLocks noChangeShapeType="1"/>
            </p:cNvSpPr>
            <p:nvPr/>
          </p:nvSpPr>
          <p:spPr bwMode="auto">
            <a:xfrm>
              <a:off x="83" y="86"/>
              <a:ext cx="83" cy="81"/>
            </a:xfrm>
            <a:prstGeom prst="rect">
              <a:avLst/>
            </a:prstGeom>
            <a:solidFill>
              <a:srgbClr val="00007D"/>
            </a:soli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5" name="Shape 1035"/>
            <p:cNvSpPr>
              <a:spLocks noChangeShapeType="1"/>
            </p:cNvSpPr>
            <p:nvPr/>
          </p:nvSpPr>
          <p:spPr bwMode="auto">
            <a:xfrm>
              <a:off x="258" y="171"/>
              <a:ext cx="81" cy="81"/>
            </a:xfrm>
            <a:prstGeom prst="rect">
              <a:avLst/>
            </a:prstGeom>
            <a:solidFill>
              <a:srgbClr val="9999CC"/>
            </a:soli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  <p:sp>
          <p:nvSpPr>
            <p:cNvPr id="1036" name="Shape 1036"/>
            <p:cNvSpPr>
              <a:spLocks noChangeShapeType="1"/>
            </p:cNvSpPr>
            <p:nvPr/>
          </p:nvSpPr>
          <p:spPr bwMode="auto">
            <a:xfrm>
              <a:off x="173" y="258"/>
              <a:ext cx="80" cy="80"/>
            </a:xfrm>
            <a:prstGeom prst="rect">
              <a:avLst/>
            </a:prstGeom>
            <a:solidFill>
              <a:srgbClr val="9999CC"/>
            </a:solidFill>
          </p:spPr>
          <p:txBody>
            <a:bodyPr wrap="none" anchor="ctr" anchorCtr="0"/>
            <a:lstStyle/>
            <a:p>
              <a:pPr>
                <a:defRPr/>
              </a:pPr>
              <a:endParaRPr sz="1400"/>
            </a:p>
          </p:txBody>
        </p:sp>
      </p:grpSp>
      <p:sp>
        <p:nvSpPr>
          <p:cNvPr id="1037" name="Shape 1037"/>
          <p:cNvSpPr>
            <a:spLocks noChangeShapeType="1" noGrp="1"/>
          </p:cNvSpPr>
          <p:nvPr>
            <p:ph type="title" idx="0"/>
          </p:nvPr>
        </p:nvSpPr>
        <p:spPr bwMode="auto">
          <a:xfrm>
            <a:off x="457200" y="425450"/>
            <a:ext cx="8220075" cy="1425575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/>
              <a:t>Для правки текста заглавия щёлкните мышью</a:t>
            </a:r>
            <a:endParaRPr/>
          </a:p>
        </p:txBody>
      </p:sp>
      <p:sp>
        <p:nvSpPr>
          <p:cNvPr id="1038" name="Shape 1038"/>
          <p:cNvSpPr>
            <a:spLocks noChangeShapeType="1" noGrp="1"/>
          </p:cNvSpPr>
          <p:nvPr>
            <p:ph type="body" idx="1"/>
          </p:nvPr>
        </p:nvSpPr>
        <p:spPr bwMode="auto">
          <a:xfrm>
            <a:off x="457200" y="1981200"/>
            <a:ext cx="8220075" cy="3876675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342900" indent="0" algn="l" defTabSz="449262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3200" b="0" i="0">
                <a:solidFill>
                  <a:srgbClr val="000000"/>
                </a:solidFill>
                <a:latin typeface="Arial"/>
                <a:ea typeface="Arial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  <a:defRPr sz="2800" b="0" i="0">
                <a:solidFill>
                  <a:srgbClr val="000000"/>
                </a:solidFill>
                <a:latin typeface="Arial"/>
                <a:ea typeface="Arial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>
                <a:solidFill>
                  <a:srgbClr val="000000"/>
                </a:solidFill>
                <a:latin typeface="Arial"/>
                <a:ea typeface="Arial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>
                <a:solidFill>
                  <a:srgbClr val="000000"/>
                </a:solidFill>
                <a:latin typeface="Arial"/>
                <a:ea typeface="Arial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2000" b="0" i="0">
                <a:solidFill>
                  <a:srgbClr val="000000"/>
                </a:solidFill>
                <a:latin typeface="Arial"/>
                <a:ea typeface="Arial"/>
              </a:defRPr>
            </a:lvl5pPr>
          </a:lstStyle>
          <a:p>
            <a:pPr marL="342900" lvl="0" indent="-342900">
              <a:spcBef>
                <a:spcPts val="800"/>
              </a:spcBef>
              <a:buNone/>
              <a:defRPr/>
            </a:pPr>
            <a:r>
              <a:rPr/>
              <a:t>Для правки структуры щёлкните мышью</a:t>
            </a:r>
            <a:endParaRPr/>
          </a:p>
          <a:p>
            <a:pPr marL="742950" lvl="1" indent="-285750">
              <a:spcBef>
                <a:spcPts val="700"/>
              </a:spcBef>
              <a:buNone/>
              <a:defRPr/>
            </a:pPr>
            <a:r>
              <a:rPr/>
              <a:t>Второй уровень структуры</a:t>
            </a:r>
            <a:endParaRPr/>
          </a:p>
          <a:p>
            <a:pPr marL="1143000" lvl="2" indent="-228600">
              <a:spcBef>
                <a:spcPts val="600"/>
              </a:spcBef>
              <a:buNone/>
              <a:defRPr/>
            </a:pPr>
            <a:r>
              <a:rPr/>
              <a:t>Третий уровень структуры</a:t>
            </a:r>
            <a:endParaRPr/>
          </a:p>
          <a:p>
            <a:pPr marL="1600200" lvl="3" indent="-228600">
              <a:spcBef>
                <a:spcPts val="500"/>
              </a:spcBef>
              <a:buNone/>
              <a:defRPr/>
            </a:pPr>
            <a:r>
              <a:rPr/>
              <a:t>Четвёртый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Пятый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Шестой уровень структуры</a:t>
            </a:r>
            <a:endParaRPr/>
          </a:p>
          <a:p>
            <a:pPr marL="2057400" lvl="4" indent="-228600">
              <a:spcBef>
                <a:spcPts val="500"/>
              </a:spcBef>
              <a:buNone/>
              <a:defRPr/>
            </a:pPr>
            <a:r>
              <a:rPr/>
              <a:t>Седьмой уровень структуры</a:t>
            </a:r>
            <a:endParaRPr/>
          </a:p>
        </p:txBody>
      </p:sp>
      <p:sp>
        <p:nvSpPr>
          <p:cNvPr id="1039" name="Shape 1039"/>
          <p:cNvSpPr txBox="1">
            <a:spLocks noChangeShapeType="1" noGrp="1"/>
          </p:cNvSpPr>
          <p:nvPr/>
        </p:nvSpPr>
        <p:spPr bwMode="auto">
          <a:xfrm>
            <a:off x="457200" y="6245225"/>
            <a:ext cx="2132012" cy="474662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dt="1" ftr="1" hdr="0" sldNum="0"/>
  <p:txStyles>
    <p:titleStyle>
      <a:lvl1pPr marL="0" indent="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4400" b="0" i="0">
          <a:solidFill>
            <a:srgbClr val="000000"/>
          </a:solidFill>
          <a:latin typeface="Arial"/>
          <a:ea typeface="Arial"/>
        </a:defRPr>
      </a:lvl1pPr>
      <a:lvl2pPr marL="742950" indent="4572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4400" b="0" i="0">
          <a:solidFill>
            <a:srgbClr val="000000"/>
          </a:solidFill>
          <a:latin typeface="Arial"/>
          <a:ea typeface="Arial"/>
        </a:defRPr>
      </a:lvl2pPr>
      <a:lvl3pPr marL="1143000" indent="9144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4400" b="0" i="0">
          <a:solidFill>
            <a:srgbClr val="000000"/>
          </a:solidFill>
          <a:latin typeface="Arial"/>
          <a:ea typeface="Arial"/>
        </a:defRPr>
      </a:lvl3pPr>
      <a:lvl4pPr marL="1600200" indent="13716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4400" b="0" i="0">
          <a:solidFill>
            <a:srgbClr val="000000"/>
          </a:solidFill>
          <a:latin typeface="Arial"/>
          <a:ea typeface="Arial"/>
        </a:defRPr>
      </a:lvl4pPr>
      <a:lvl5pPr marL="2057400" indent="18288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4400" b="0" i="0">
          <a:solidFill>
            <a:srgbClr val="000000"/>
          </a:solidFill>
          <a:latin typeface="Arial"/>
          <a:ea typeface="Arial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titleStyle>
    <p:bodyStyle>
      <a:lvl1pPr marL="342900" indent="0" algn="l" defTabSz="449262">
        <a:lnSpc>
          <a:spcPct val="100000"/>
        </a:lnSpc>
        <a:spcBef>
          <a:spcPts val="800"/>
        </a:spcBef>
        <a:spcAft>
          <a:spcPts val="0"/>
        </a:spcAft>
        <a:buNone/>
        <a:defRPr lang="en-GB" sz="3200" b="0" i="0">
          <a:solidFill>
            <a:srgbClr val="000000"/>
          </a:solidFill>
          <a:latin typeface="Arial"/>
          <a:ea typeface="Arial"/>
        </a:defRPr>
      </a:lvl1pPr>
      <a:lvl2pPr marL="742950" indent="457200" algn="l" defTabSz="449262">
        <a:lnSpc>
          <a:spcPct val="100000"/>
        </a:lnSpc>
        <a:spcBef>
          <a:spcPts val="700"/>
        </a:spcBef>
        <a:spcAft>
          <a:spcPts val="0"/>
        </a:spcAft>
        <a:buNone/>
        <a:defRPr lang="en-GB" sz="2800" b="0" i="0">
          <a:solidFill>
            <a:srgbClr val="000000"/>
          </a:solidFill>
          <a:latin typeface="Arial"/>
          <a:ea typeface="Arial"/>
        </a:defRPr>
      </a:lvl2pPr>
      <a:lvl3pPr marL="1143000" indent="914400" algn="l" defTabSz="449262">
        <a:lnSpc>
          <a:spcPct val="100000"/>
        </a:lnSpc>
        <a:spcBef>
          <a:spcPts val="600"/>
        </a:spcBef>
        <a:spcAft>
          <a:spcPts val="0"/>
        </a:spcAft>
        <a:buNone/>
        <a:defRPr lang="en-GB" sz="2400" b="0" i="0">
          <a:solidFill>
            <a:srgbClr val="000000"/>
          </a:solidFill>
          <a:latin typeface="Arial"/>
          <a:ea typeface="Arial"/>
        </a:defRPr>
      </a:lvl3pPr>
      <a:lvl4pPr marL="1600200" indent="1371600" algn="l" defTabSz="449262">
        <a:lnSpc>
          <a:spcPct val="100000"/>
        </a:lnSpc>
        <a:spcBef>
          <a:spcPts val="500"/>
        </a:spcBef>
        <a:spcAft>
          <a:spcPts val="0"/>
        </a:spcAft>
        <a:buNone/>
        <a:defRPr lang="en-GB" sz="2000" b="0" i="0">
          <a:solidFill>
            <a:srgbClr val="000000"/>
          </a:solidFill>
          <a:latin typeface="Arial"/>
          <a:ea typeface="Arial"/>
        </a:defRPr>
      </a:lvl4pPr>
      <a:lvl5pPr marL="2057400" indent="1828800" algn="l" defTabSz="449262">
        <a:lnSpc>
          <a:spcPct val="100000"/>
        </a:lnSpc>
        <a:spcBef>
          <a:spcPts val="500"/>
        </a:spcBef>
        <a:spcAft>
          <a:spcPts val="0"/>
        </a:spcAft>
        <a:buNone/>
        <a:defRPr lang="en-GB" sz="2000" b="0" i="0">
          <a:solidFill>
            <a:srgbClr val="000000"/>
          </a:solidFill>
          <a:latin typeface="Arial"/>
          <a:ea typeface="Arial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bodyStyle>
    <p:otherStyle>
      <a:lvl1pPr marL="0" indent="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2400" b="0" i="0">
          <a:solidFill>
            <a:srgbClr val="FFFFFF"/>
          </a:solidFill>
          <a:latin typeface="Times New Roman"/>
          <a:ea typeface="Microsoft YaHei"/>
        </a:defRPr>
      </a:lvl1pPr>
      <a:lvl2pPr marL="742950" indent="4572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2400" b="0" i="0">
          <a:solidFill>
            <a:srgbClr val="FFFFFF"/>
          </a:solidFill>
          <a:latin typeface="Times New Roman"/>
          <a:ea typeface="Microsoft YaHei"/>
        </a:defRPr>
      </a:lvl2pPr>
      <a:lvl3pPr marL="1143000" indent="9144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2400" b="0" i="0">
          <a:solidFill>
            <a:srgbClr val="FFFFFF"/>
          </a:solidFill>
          <a:latin typeface="Times New Roman"/>
          <a:ea typeface="Microsoft YaHei"/>
        </a:defRPr>
      </a:lvl3pPr>
      <a:lvl4pPr marL="1600200" indent="13716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2400" b="0" i="0">
          <a:solidFill>
            <a:srgbClr val="FFFFFF"/>
          </a:solidFill>
          <a:latin typeface="Times New Roman"/>
          <a:ea typeface="Microsoft YaHei"/>
        </a:defRPr>
      </a:lvl4pPr>
      <a:lvl5pPr marL="2057400" indent="1828800" algn="l" defTabSz="449262">
        <a:lnSpc>
          <a:spcPct val="100000"/>
        </a:lnSpc>
        <a:spcBef>
          <a:spcPts val="0"/>
        </a:spcBef>
        <a:spcAft>
          <a:spcPts val="0"/>
        </a:spcAft>
        <a:buNone/>
        <a:defRPr lang="en-GB" sz="2400" b="0" i="0">
          <a:solidFill>
            <a:srgbClr val="FFFFFF"/>
          </a:solidFill>
          <a:latin typeface="Times New Roman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21" name="Shape 5121"/>
          <p:cNvSpPr txBox="1">
            <a:spLocks noChangeShapeType="1" noGrp="1"/>
          </p:cNvSpPr>
          <p:nvPr/>
        </p:nvSpPr>
        <p:spPr bwMode="auto">
          <a:xfrm>
            <a:off x="2951162" y="1439862"/>
            <a:ext cx="5184775" cy="2836862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>
                <a:solidFill>
                  <a:srgbClr val="FFFFFF"/>
                </a:solidFill>
                <a:latin typeface="Arial"/>
                <a:ea typeface="Arial"/>
              </a:rPr>
              <a:t>Анализ дефектов направления пациентов на консультацию в ККОКБ</a:t>
            </a:r>
            <a:endParaRPr/>
          </a:p>
        </p:txBody>
      </p:sp>
      <p:sp>
        <p:nvSpPr>
          <p:cNvPr id="5122" name="Shape 5122"/>
          <p:cNvSpPr txBox="1">
            <a:spLocks noChangeShapeType="1" noGrp="1"/>
          </p:cNvSpPr>
          <p:nvPr/>
        </p:nvSpPr>
        <p:spPr bwMode="auto">
          <a:xfrm>
            <a:off x="2971800" y="4267200"/>
            <a:ext cx="6019800" cy="1752599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</a:rPr>
              <a:t>Бурмистрова К.К.</a:t>
            </a:r>
            <a:endParaRPr/>
          </a:p>
          <a:p>
            <a:pPr lvl="0" algn="l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</a:rPr>
              <a:t>Зав.консультативно-поликлиническим отделением КГБУЗ ККОКБ им. профессора П.Г. Макарова.</a:t>
            </a:r>
            <a:endParaRPr/>
          </a:p>
          <a:p>
            <a:pPr lvl="0" algn="l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</a:rPr>
              <a:t>16.11.2023.</a:t>
            </a:r>
            <a:endParaRPr/>
          </a:p>
          <a:p>
            <a:pPr lvl="0" algn="l">
              <a:lnSpc>
                <a:spcPct val="90000"/>
              </a:lnSpc>
              <a:spcBef>
                <a:spcPts val="65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7" name="Shape 14337"/>
          <p:cNvSpPr txBox="1">
            <a:spLocks noChangeShapeType="1" noGrp="1"/>
          </p:cNvSpPr>
          <p:nvPr/>
        </p:nvSpPr>
        <p:spPr bwMode="auto">
          <a:xfrm>
            <a:off x="598487" y="473075"/>
            <a:ext cx="8286750" cy="1928812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Направление на консультацию с диагнозом катаракта г. Канск</a:t>
            </a:r>
            <a:endParaRPr/>
          </a:p>
        </p:txBody>
      </p:sp>
      <p:sp>
        <p:nvSpPr>
          <p:cNvPr id="14338" name="Shape 14338"/>
          <p:cNvSpPr txBox="1">
            <a:spLocks noChangeShapeType="1" noGrp="1"/>
          </p:cNvSpPr>
          <p:nvPr/>
        </p:nvSpPr>
        <p:spPr bwMode="auto">
          <a:xfrm>
            <a:off x="500062" y="2286000"/>
            <a:ext cx="8228012" cy="3884612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marL="342900" lvl="0" indent="-334963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/>
          </a:p>
          <a:p>
            <a:pPr marL="342900" lvl="0" indent="-334963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>
                <a:tab pos="0" algn="l"/>
                <a:tab pos="33655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endParaRPr/>
          </a:p>
        </p:txBody>
      </p:sp>
      <p:pic>
        <p:nvPicPr>
          <p:cNvPr id="127446303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69318" y="1836635"/>
            <a:ext cx="3108613" cy="4144817"/>
          </a:xfrm>
          <a:prstGeom prst="rect">
            <a:avLst/>
          </a:prstGeom>
        </p:spPr>
      </p:pic>
      <p:pic>
        <p:nvPicPr>
          <p:cNvPr id="17451076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399704" y="1915363"/>
            <a:ext cx="3022022" cy="4029363"/>
          </a:xfrm>
          <a:prstGeom prst="rect">
            <a:avLst/>
          </a:prstGeom>
        </p:spPr>
      </p:pic>
      <p:sp>
        <p:nvSpPr>
          <p:cNvPr id="982616121" name=""/>
          <p:cNvSpPr/>
          <p:nvPr/>
        </p:nvSpPr>
        <p:spPr bwMode="auto">
          <a:xfrm flipH="0" flipV="0">
            <a:off x="1161204" y="5256211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544190" name=""/>
          <p:cNvSpPr/>
          <p:nvPr/>
        </p:nvSpPr>
        <p:spPr bwMode="auto">
          <a:xfrm flipH="0" flipV="0">
            <a:off x="6200794" y="439881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20954" name=""/>
          <p:cNvSpPr/>
          <p:nvPr/>
        </p:nvSpPr>
        <p:spPr bwMode="auto">
          <a:xfrm flipH="0" flipV="0">
            <a:off x="4763386" y="3316430"/>
            <a:ext cx="45720" cy="4572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4362423" name=""/>
          <p:cNvSpPr/>
          <p:nvPr/>
        </p:nvSpPr>
        <p:spPr bwMode="auto">
          <a:xfrm flipH="0" flipV="0">
            <a:off x="4424833" y="3026437"/>
            <a:ext cx="768543" cy="62570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0070029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4399704" y="4520045"/>
            <a:ext cx="2663556" cy="270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1" name="Shape 15361"/>
          <p:cNvSpPr txBox="1">
            <a:spLocks noChangeShapeType="1" noGrp="1"/>
          </p:cNvSpPr>
          <p:nvPr/>
        </p:nvSpPr>
        <p:spPr bwMode="auto">
          <a:xfrm flipH="0" flipV="0">
            <a:off x="700086" y="712786"/>
            <a:ext cx="8228011" cy="1781030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br>
              <a:rPr lang="ru-RU" sz="2800">
                <a:solidFill>
                  <a:srgbClr val="000000"/>
                </a:solidFill>
                <a:latin typeface="Arial"/>
                <a:ea typeface="Arial"/>
              </a:rPr>
            </a:br>
            <a:br>
              <a:rPr lang="ru-RU" sz="2800">
                <a:solidFill>
                  <a:srgbClr val="000000"/>
                </a:solidFill>
                <a:latin typeface="Arial"/>
                <a:ea typeface="Arial"/>
              </a:rPr>
            </a:b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Направление из Абана с диагнозом отслойка сетчатки левого глаза</a:t>
            </a:r>
            <a:b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</a:br>
            <a:b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</a:br>
            <a:br>
              <a:rPr lang="ru-RU" sz="2800">
                <a:solidFill>
                  <a:srgbClr val="000000"/>
                </a:solidFill>
                <a:latin typeface="Arial"/>
                <a:ea typeface="Arial"/>
              </a:rPr>
            </a:br>
            <a:endParaRPr lang="en-US" sz="2800"/>
          </a:p>
        </p:txBody>
      </p:sp>
      <p:pic>
        <p:nvPicPr>
          <p:cNvPr id="199523183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924357" y="1871272"/>
            <a:ext cx="3337397" cy="4449863"/>
          </a:xfrm>
          <a:prstGeom prst="rect">
            <a:avLst/>
          </a:prstGeom>
        </p:spPr>
      </p:pic>
      <p:sp>
        <p:nvSpPr>
          <p:cNvPr id="1649486526" name=""/>
          <p:cNvSpPr/>
          <p:nvPr/>
        </p:nvSpPr>
        <p:spPr bwMode="auto">
          <a:xfrm flipH="0" flipV="0">
            <a:off x="924357" y="5406736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395273" name=""/>
          <p:cNvSpPr/>
          <p:nvPr/>
        </p:nvSpPr>
        <p:spPr bwMode="auto">
          <a:xfrm flipH="0" flipV="0">
            <a:off x="1678656" y="5171208"/>
            <a:ext cx="914399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2091193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814092" y="1779704"/>
            <a:ext cx="3430247" cy="4573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5" name="Shape 16385"/>
          <p:cNvSpPr txBox="1">
            <a:spLocks noChangeShapeType="1" noGrp="1"/>
          </p:cNvSpPr>
          <p:nvPr/>
        </p:nvSpPr>
        <p:spPr bwMode="auto">
          <a:xfrm>
            <a:off x="457200" y="425450"/>
            <a:ext cx="8228012" cy="1074737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endParaRPr/>
          </a:p>
        </p:txBody>
      </p:sp>
      <p:sp>
        <p:nvSpPr>
          <p:cNvPr id="16386" name="Shape 16386"/>
          <p:cNvSpPr txBox="1">
            <a:spLocks noChangeShapeType="1" noGrp="1"/>
          </p:cNvSpPr>
          <p:nvPr/>
        </p:nvSpPr>
        <p:spPr bwMode="auto">
          <a:xfrm>
            <a:off x="457200" y="1571625"/>
            <a:ext cx="8228012" cy="4643437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>
              <a:defRPr/>
            </a:pPr>
            <a:endParaRPr/>
          </a:p>
        </p:txBody>
      </p:sp>
      <p:pic>
        <p:nvPicPr>
          <p:cNvPr id="57695686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62840" y="753340"/>
            <a:ext cx="3857625" cy="5143500"/>
          </a:xfrm>
          <a:prstGeom prst="rect">
            <a:avLst/>
          </a:prstGeom>
        </p:spPr>
      </p:pic>
      <p:pic>
        <p:nvPicPr>
          <p:cNvPr id="175633931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749511" y="753340"/>
            <a:ext cx="385762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09" name="Shape 17409"/>
          <p:cNvSpPr txBox="1">
            <a:spLocks noChangeShapeType="1" noGrp="1"/>
          </p:cNvSpPr>
          <p:nvPr/>
        </p:nvSpPr>
        <p:spPr bwMode="auto">
          <a:xfrm>
            <a:off x="500062" y="642936"/>
            <a:ext cx="8228012" cy="1143000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Диагноз уточненный Открытоугольная глаукома IIIС левого глаза</a:t>
            </a:r>
            <a:b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</a:br>
            <a:endParaRPr lang="en-US" sz="2800"/>
          </a:p>
        </p:txBody>
      </p:sp>
      <p:sp>
        <p:nvSpPr>
          <p:cNvPr id="17410" name="Shape 17410"/>
          <p:cNvSpPr txBox="1">
            <a:spLocks noChangeShapeType="1" noGrp="1"/>
          </p:cNvSpPr>
          <p:nvPr/>
        </p:nvSpPr>
        <p:spPr bwMode="auto">
          <a:xfrm>
            <a:off x="457200" y="1714500"/>
            <a:ext cx="8228012" cy="4714875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>
              <a:defRPr/>
            </a:pPr>
            <a:endParaRPr/>
          </a:p>
        </p:txBody>
      </p:sp>
      <p:pic>
        <p:nvPicPr>
          <p:cNvPr id="130899354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200295" y="1592090"/>
            <a:ext cx="4130386" cy="4468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3" name="Shape 18433"/>
          <p:cNvSpPr txBox="1">
            <a:spLocks noChangeShapeType="1" noGrp="1"/>
          </p:cNvSpPr>
          <p:nvPr/>
        </p:nvSpPr>
        <p:spPr bwMode="auto">
          <a:xfrm>
            <a:off x="500062" y="642936"/>
            <a:ext cx="8228012" cy="1143000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Направлен по СПГ из г.Назарово на оперативное лечение катаракты</a:t>
            </a:r>
            <a:b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</a:br>
            <a:endParaRPr lang="en-US" sz="2800"/>
          </a:p>
        </p:txBody>
      </p:sp>
      <p:sp>
        <p:nvSpPr>
          <p:cNvPr id="18434" name="Shape 18434"/>
          <p:cNvSpPr txBox="1">
            <a:spLocks noChangeShapeType="1" noGrp="1"/>
          </p:cNvSpPr>
          <p:nvPr/>
        </p:nvSpPr>
        <p:spPr bwMode="auto">
          <a:xfrm>
            <a:off x="457993" y="1714500"/>
            <a:ext cx="8228012" cy="4714875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>
              <a:defRPr/>
            </a:pPr>
            <a:endParaRPr/>
          </a:p>
        </p:txBody>
      </p:sp>
      <p:pic>
        <p:nvPicPr>
          <p:cNvPr id="99346756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77397" y="1619249"/>
            <a:ext cx="3202981" cy="4270641"/>
          </a:xfrm>
          <a:prstGeom prst="rect">
            <a:avLst/>
          </a:prstGeom>
        </p:spPr>
      </p:pic>
      <p:pic>
        <p:nvPicPr>
          <p:cNvPr id="55698241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572000" y="1619249"/>
            <a:ext cx="3316090" cy="4421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57" name="Shape 19457"/>
          <p:cNvSpPr txBox="1">
            <a:spLocks noChangeShapeType="1" noGrp="1"/>
          </p:cNvSpPr>
          <p:nvPr/>
        </p:nvSpPr>
        <p:spPr bwMode="auto">
          <a:xfrm>
            <a:off x="457200" y="425450"/>
            <a:ext cx="8228012" cy="1074737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Направлена КМП№1 на оперативное лечение катаракты </a:t>
            </a:r>
            <a:endParaRPr/>
          </a:p>
        </p:txBody>
      </p:sp>
      <p:sp>
        <p:nvSpPr>
          <p:cNvPr id="19458" name="Shape 19458"/>
          <p:cNvSpPr txBox="1">
            <a:spLocks noChangeShapeType="1" noGrp="1"/>
          </p:cNvSpPr>
          <p:nvPr/>
        </p:nvSpPr>
        <p:spPr bwMode="auto">
          <a:xfrm>
            <a:off x="517813" y="1753465"/>
            <a:ext cx="8228012" cy="4643437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>
              <a:defRPr/>
            </a:pPr>
            <a:endParaRPr/>
          </a:p>
        </p:txBody>
      </p:sp>
      <p:pic>
        <p:nvPicPr>
          <p:cNvPr id="1358604693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88221" y="1689431"/>
            <a:ext cx="3084118" cy="4112158"/>
          </a:xfrm>
          <a:prstGeom prst="rect">
            <a:avLst/>
          </a:prstGeom>
        </p:spPr>
      </p:pic>
      <p:sp>
        <p:nvSpPr>
          <p:cNvPr id="1918039559" name=""/>
          <p:cNvSpPr/>
          <p:nvPr/>
        </p:nvSpPr>
        <p:spPr bwMode="auto">
          <a:xfrm flipH="0" flipV="0">
            <a:off x="588221" y="4701886"/>
            <a:ext cx="2062346" cy="865909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2062869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702772" y="1657661"/>
            <a:ext cx="3203863" cy="4271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1" name="Shape 20481"/>
          <p:cNvSpPr txBox="1">
            <a:spLocks noChangeShapeType="1" noGrp="1"/>
          </p:cNvSpPr>
          <p:nvPr/>
        </p:nvSpPr>
        <p:spPr bwMode="auto">
          <a:xfrm>
            <a:off x="457200" y="425450"/>
            <a:ext cx="8228012" cy="1003300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КМП№1 на оперативное лечение катаракты</a:t>
            </a:r>
            <a:endParaRPr/>
          </a:p>
        </p:txBody>
      </p:sp>
      <p:sp>
        <p:nvSpPr>
          <p:cNvPr id="20482" name="Shape 20482"/>
          <p:cNvSpPr txBox="1">
            <a:spLocks noChangeShapeType="1" noGrp="1"/>
          </p:cNvSpPr>
          <p:nvPr/>
        </p:nvSpPr>
        <p:spPr bwMode="auto">
          <a:xfrm>
            <a:off x="457200" y="1500187"/>
            <a:ext cx="8228012" cy="4365625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marL="334962" lvl="0" indent="-33496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endParaRPr/>
          </a:p>
        </p:txBody>
      </p:sp>
      <p:pic>
        <p:nvPicPr>
          <p:cNvPr id="144543970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736908" y="1255568"/>
            <a:ext cx="3549340" cy="4732453"/>
          </a:xfrm>
          <a:prstGeom prst="rect">
            <a:avLst/>
          </a:prstGeom>
        </p:spPr>
      </p:pic>
      <p:sp>
        <p:nvSpPr>
          <p:cNvPr id="34189877" name=""/>
          <p:cNvSpPr/>
          <p:nvPr/>
        </p:nvSpPr>
        <p:spPr bwMode="auto">
          <a:xfrm flipH="0" flipV="0">
            <a:off x="989754" y="450445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4946827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572000" y="1255568"/>
            <a:ext cx="3699596" cy="453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5" name="Shape 21505"/>
          <p:cNvSpPr txBox="1">
            <a:spLocks noChangeShapeType="1" noGrp="1"/>
          </p:cNvSpPr>
          <p:nvPr/>
        </p:nvSpPr>
        <p:spPr bwMode="auto">
          <a:xfrm>
            <a:off x="457200" y="425450"/>
            <a:ext cx="8228012" cy="1146175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Направление КМБ№2 на оперативное лечение катаракты</a:t>
            </a:r>
            <a:endParaRPr/>
          </a:p>
        </p:txBody>
      </p:sp>
      <p:sp>
        <p:nvSpPr>
          <p:cNvPr id="21506" name="Shape 21506"/>
          <p:cNvSpPr txBox="1">
            <a:spLocks noChangeShapeType="1" noGrp="1"/>
          </p:cNvSpPr>
          <p:nvPr/>
        </p:nvSpPr>
        <p:spPr bwMode="auto">
          <a:xfrm>
            <a:off x="457200" y="1500187"/>
            <a:ext cx="8228012" cy="4365625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>
              <a:defRPr/>
            </a:pPr>
            <a:endParaRPr/>
          </a:p>
        </p:txBody>
      </p:sp>
      <p:pic>
        <p:nvPicPr>
          <p:cNvPr id="2035146538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30369" y="1585211"/>
            <a:ext cx="3146681" cy="4195574"/>
          </a:xfrm>
          <a:prstGeom prst="rect">
            <a:avLst/>
          </a:prstGeom>
        </p:spPr>
      </p:pic>
      <p:pic>
        <p:nvPicPr>
          <p:cNvPr id="206047433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659477" y="1500186"/>
            <a:ext cx="3405443" cy="4342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769" name="Shape 32769"/>
          <p:cNvSpPr txBox="1">
            <a:spLocks noChangeShapeType="1" noGrp="1"/>
          </p:cNvSpPr>
          <p:nvPr/>
        </p:nvSpPr>
        <p:spPr bwMode="auto">
          <a:xfrm>
            <a:off x="684212" y="549275"/>
            <a:ext cx="7772400" cy="1143000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8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Направляя пациентов с диагнозом глаукома, подозрение на глаукому, необходимо указать:</a:t>
            </a:r>
            <a:endParaRPr/>
          </a:p>
        </p:txBody>
      </p:sp>
      <p:sp>
        <p:nvSpPr>
          <p:cNvPr id="32770" name="Shape 32770"/>
          <p:cNvSpPr txBox="1">
            <a:spLocks noChangeShapeType="1" noGrp="1"/>
          </p:cNvSpPr>
          <p:nvPr/>
        </p:nvSpPr>
        <p:spPr bwMode="auto">
          <a:xfrm>
            <a:off x="685800" y="1989137"/>
            <a:ext cx="7772400" cy="4608512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marL="334962" lvl="0" indent="-334962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Результаты определения остроты зрения с коррекцией (визометрия)</a:t>
            </a:r>
            <a:endParaRPr/>
          </a:p>
          <a:p>
            <a:pPr marL="334962" lvl="0" indent="-334962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Результаты </a:t>
            </a:r>
            <a:r>
              <a:rPr lang="ru-RU" sz="2400" b="0" i="0" u="sng">
                <a:solidFill>
                  <a:srgbClr val="000000"/>
                </a:solidFill>
                <a:latin typeface="Arial"/>
                <a:ea typeface="Arial"/>
              </a:rPr>
              <a:t>3-хкратного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 измерения внутриглазного давления (тонометрия)</a:t>
            </a:r>
            <a:endParaRPr/>
          </a:p>
          <a:p>
            <a:pPr marL="334962" lvl="0" indent="-334962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Описание переднего и заднего отрезка глаза</a:t>
            </a:r>
            <a:endParaRPr/>
          </a:p>
          <a:p>
            <a:pPr marL="334962" lvl="0" indent="-334962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Данные периметрии</a:t>
            </a:r>
            <a:endParaRPr/>
          </a:p>
          <a:p>
            <a:pPr marL="334962" lvl="0" indent="-334962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</a:rPr>
              <a:t>Режим назначенных гипотензивных препаратов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93" name="Shape 33793"/>
          <p:cNvSpPr txBox="1">
            <a:spLocks noChangeShapeType="1" noGrp="1"/>
          </p:cNvSpPr>
          <p:nvPr/>
        </p:nvSpPr>
        <p:spPr bwMode="auto">
          <a:xfrm>
            <a:off x="685800" y="609600"/>
            <a:ext cx="8062912" cy="1143000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Показания для ультразвуковой ФЭК с имплантацией эластичной ИОЛ</a:t>
            </a:r>
            <a:endParaRPr/>
          </a:p>
        </p:txBody>
      </p:sp>
      <p:sp>
        <p:nvSpPr>
          <p:cNvPr id="33794" name="Shape 33794"/>
          <p:cNvSpPr txBox="1">
            <a:spLocks noChangeShapeType="1" noGrp="1"/>
          </p:cNvSpPr>
          <p:nvPr/>
        </p:nvSpPr>
        <p:spPr bwMode="auto">
          <a:xfrm>
            <a:off x="685800" y="1981200"/>
            <a:ext cx="7772400" cy="4090987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marL="334962" lvl="0" indent="-334962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Снижение остроты зрения по причине катаракты </a:t>
            </a:r>
            <a:r>
              <a:rPr lang="ru-RU" sz="2400" b="0" i="0" u="sng">
                <a:solidFill>
                  <a:srgbClr val="000000"/>
                </a:solidFill>
                <a:latin typeface="Arial"/>
                <a:ea typeface="Arial"/>
              </a:rPr>
              <a:t>до 0.3 с коррекцией и ниже.</a:t>
            </a:r>
            <a:endParaRPr lang="ru-RU" sz="2400" b="0" i="0" u="sng">
              <a:solidFill>
                <a:srgbClr val="000000"/>
              </a:solidFill>
              <a:latin typeface="Arial"/>
              <a:ea typeface="Arial"/>
            </a:endParaRPr>
          </a:p>
          <a:p>
            <a:pPr marL="334962" lvl="0" indent="-334962" algn="l">
              <a:lnSpc>
                <a:spcPct val="112000"/>
              </a:lnSpc>
              <a:spcBef>
                <a:spcPts val="11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5" algn="l"/>
                <a:tab pos="888999" algn="l"/>
                <a:tab pos="1338260" algn="l"/>
                <a:tab pos="1787524" algn="l"/>
                <a:tab pos="2236786" algn="l"/>
                <a:tab pos="2686050" algn="l"/>
                <a:tab pos="3135312" algn="l"/>
                <a:tab pos="3584574" algn="l"/>
                <a:tab pos="4033836" algn="l"/>
                <a:tab pos="4483099" algn="l"/>
                <a:tab pos="4932361" algn="l"/>
                <a:tab pos="5381624" algn="l"/>
                <a:tab pos="5830885" algn="l"/>
                <a:tab pos="6280149" algn="l"/>
                <a:tab pos="6729410" algn="l"/>
                <a:tab pos="7178674" algn="l"/>
                <a:tab pos="7627936" algn="l"/>
                <a:tab pos="8077199" algn="l"/>
                <a:tab pos="8526461" algn="l"/>
                <a:tab pos="8975724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/>
            </a:pPr>
            <a:r>
              <a:rPr lang="ru-RU" sz="2400" b="0" i="0" u="sng">
                <a:solidFill>
                  <a:srgbClr val="000000"/>
                </a:solidFill>
                <a:latin typeface="Arial"/>
                <a:ea typeface="Arial"/>
              </a:rPr>
              <a:t>По клиническим рекомендациям 0.5 и ниже</a:t>
            </a:r>
            <a:endParaRPr/>
          </a:p>
          <a:p>
            <a:pPr marL="334962" lvl="0" indent="-334962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Пациентам трудоспособного возраста при снижении остроты зрения по причине катаракты – ниже требуемых величин для профессиональной пригодности, при наличии заключения врачебной комиссии</a:t>
            </a:r>
            <a:endParaRPr/>
          </a:p>
          <a:p>
            <a:pPr marL="334962" lvl="0" indent="-334962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5" name="Shape 6145"/>
          <p:cNvSpPr txBox="1">
            <a:spLocks noChangeShapeType="1" noGrp="1"/>
          </p:cNvSpPr>
          <p:nvPr/>
        </p:nvSpPr>
        <p:spPr bwMode="auto">
          <a:xfrm>
            <a:off x="500062" y="642936"/>
            <a:ext cx="8229600" cy="1428750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Порядок оказания первичной специализированной медико-санитарной помощи в КГБУЗ ККОКБ им. проф. П.Г.Макарова </a:t>
            </a:r>
            <a:endParaRPr/>
          </a:p>
        </p:txBody>
      </p:sp>
      <p:sp>
        <p:nvSpPr>
          <p:cNvPr id="6146" name="Shape 6146"/>
          <p:cNvSpPr txBox="1">
            <a:spLocks noChangeShapeType="1" noGrp="1"/>
          </p:cNvSpPr>
          <p:nvPr/>
        </p:nvSpPr>
        <p:spPr bwMode="auto">
          <a:xfrm>
            <a:off x="500062" y="2571750"/>
            <a:ext cx="8001000" cy="3290887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разработан в соответствии с приказом Министерства здравоохранения Красноярского края от 23.11.2015 №725-орг «О порядке оказания первичной специализированной медико-санитарной помощи».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081" name="Image 46081"/>
          <p:cNvPicPr>
            <a:picLocks noChangeAspect="1" noGrp="1"/>
          </p:cNvPicPr>
          <p:nvPr/>
        </p:nvPicPr>
        <p:blipFill>
          <a:blip r:embed="rId2"/>
          <a:stretch/>
        </p:blipFill>
        <p:spPr bwMode="auto">
          <a:xfrm>
            <a:off x="1219200" y="457200"/>
            <a:ext cx="7086600" cy="6172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1" name="Shape 10241"/>
          <p:cNvSpPr txBox="1">
            <a:spLocks noChangeShapeType="1" noGrp="1"/>
          </p:cNvSpPr>
          <p:nvPr/>
        </p:nvSpPr>
        <p:spPr bwMode="auto">
          <a:xfrm>
            <a:off x="457200" y="425450"/>
            <a:ext cx="8228012" cy="1433512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Медицинские организации  при направлении в КГБУЗ ККОКБ им проф. П.Г.Макарова обязаны выдать гражданину два документа: </a:t>
            </a:r>
            <a:endParaRPr/>
          </a:p>
        </p:txBody>
      </p:sp>
      <p:sp>
        <p:nvSpPr>
          <p:cNvPr id="10242" name="Shape 10242"/>
          <p:cNvSpPr txBox="1">
            <a:spLocks noChangeShapeType="1" noGrp="1"/>
          </p:cNvSpPr>
          <p:nvPr/>
        </p:nvSpPr>
        <p:spPr bwMode="auto">
          <a:xfrm>
            <a:off x="457200" y="1981200"/>
            <a:ext cx="8228012" cy="4519612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marL="334962" lvl="0" indent="-33496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 b="1" i="0" u="none">
                <a:solidFill>
                  <a:srgbClr val="000000"/>
                </a:solidFill>
                <a:latin typeface="Arial"/>
                <a:ea typeface="Arial"/>
              </a:rPr>
              <a:t>направление на консультацию - на бланке учетной формы № 057/у-04 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«Направление на  госпитализацию, восстановительное лечение, обследование, консультацию», утвержденной Приказом Министерства здравоохранения и социального развития Российской Федерации от 22.11.2004г № 255</a:t>
            </a:r>
            <a:endParaRPr/>
          </a:p>
          <a:p>
            <a:pPr marL="334962" lvl="0" indent="-33496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400" b="1" i="0" u="none">
                <a:solidFill>
                  <a:srgbClr val="000000"/>
                </a:solidFill>
                <a:latin typeface="Arial"/>
                <a:ea typeface="Arial"/>
              </a:rPr>
              <a:t>выписку из медицинской  карты амбулаторного (стационарного) больного - на бланке учетной формы № 027/у</a:t>
            </a: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, утвержденной Приказом Министерства здравоохранения СССР от 04.10.1980 N 1030</a:t>
            </a:r>
            <a:endParaRPr/>
          </a:p>
          <a:p>
            <a:pPr marL="334962" lvl="0" indent="-33496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5" name="Shape 11265"/>
          <p:cNvSpPr txBox="1">
            <a:spLocks noChangeShapeType="1" noGrp="1"/>
          </p:cNvSpPr>
          <p:nvPr/>
        </p:nvSpPr>
        <p:spPr bwMode="auto">
          <a:xfrm>
            <a:off x="500062" y="642936"/>
            <a:ext cx="8228012" cy="1071562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  <a:t>В направительных документах должны быть указаны:</a:t>
            </a:r>
            <a:br>
              <a:rPr lang="ru-RU" sz="2800" b="1" i="0" u="none">
                <a:solidFill>
                  <a:srgbClr val="000000"/>
                </a:solidFill>
                <a:latin typeface="Arial"/>
                <a:ea typeface="Arial"/>
              </a:rPr>
            </a:br>
            <a:endParaRPr lang="en-US" sz="2800"/>
          </a:p>
        </p:txBody>
      </p:sp>
      <p:sp>
        <p:nvSpPr>
          <p:cNvPr id="11266" name="Shape 11266"/>
          <p:cNvSpPr txBox="1">
            <a:spLocks noChangeShapeType="1" noGrp="1"/>
          </p:cNvSpPr>
          <p:nvPr/>
        </p:nvSpPr>
        <p:spPr bwMode="auto">
          <a:xfrm>
            <a:off x="457200" y="1571625"/>
            <a:ext cx="8228012" cy="4714875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marL="334962" lvl="0" indent="-33496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</a:rPr>
              <a:t>цель направления</a:t>
            </a:r>
            <a:endParaRPr/>
          </a:p>
          <a:p>
            <a:pPr marL="334962" lvl="0" indent="-33496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</a:rPr>
              <a:t>диагноз основной  и  сопутствующие  (даже если диагноз предварительный)</a:t>
            </a:r>
            <a:endParaRPr/>
          </a:p>
          <a:p>
            <a:pPr marL="334962" lvl="0" indent="-33496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</a:rPr>
              <a:t>сведения о течении заболевания, по поводу которого пациент направлен на консультацию, динамика состояния на фоне лечения</a:t>
            </a:r>
            <a:endParaRPr/>
          </a:p>
          <a:p>
            <a:pPr marL="334962" lvl="0" indent="-33496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</a:rPr>
              <a:t>сведения о наличии листка временной нетрудоспособности (общая длительность пребывания)</a:t>
            </a:r>
            <a:endParaRPr/>
          </a:p>
          <a:p>
            <a:pPr marL="334962" lvl="0" indent="-33496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000">
                <a:solidFill>
                  <a:srgbClr val="000000"/>
                </a:solidFill>
                <a:latin typeface="Arial"/>
                <a:ea typeface="Arial"/>
              </a:rPr>
              <a:t>при повторном направлении – сведения о выполнении предыдущих рекомендаций ККОКБ</a:t>
            </a:r>
            <a:endParaRPr/>
          </a:p>
          <a:p>
            <a:pPr marL="334962" lvl="0" indent="-334962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  <a:tabLst>
                <a:tab pos="334962" algn="l"/>
                <a:tab pos="439737" algn="l"/>
                <a:tab pos="889000" algn="l"/>
                <a:tab pos="1338262" algn="l"/>
                <a:tab pos="1787525" algn="l"/>
                <a:tab pos="2236787" algn="l"/>
                <a:tab pos="2686050" algn="l"/>
                <a:tab pos="3135312" algn="l"/>
                <a:tab pos="3584575" algn="l"/>
                <a:tab pos="4033837" algn="l"/>
                <a:tab pos="4483100" algn="l"/>
                <a:tab pos="4932362" algn="l"/>
                <a:tab pos="5381625" algn="l"/>
                <a:tab pos="5830887" algn="l"/>
                <a:tab pos="6280150" algn="l"/>
                <a:tab pos="6729412" algn="l"/>
                <a:tab pos="7178675" algn="l"/>
                <a:tab pos="7627937" algn="l"/>
                <a:tab pos="8077200" algn="l"/>
                <a:tab pos="8526462" algn="l"/>
                <a:tab pos="8975725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r>
              <a:rPr lang="ru-RU" sz="200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</a:rPr>
              <a:t>результаты диагностических исследований и осмотров врачей-специалистов, доступных направляющему учреждению, согласно Перечню</a:t>
            </a: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8895365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33840" y="1040272"/>
            <a:ext cx="3922567" cy="5230090"/>
          </a:xfrm>
          <a:prstGeom prst="rect">
            <a:avLst/>
          </a:prstGeom>
        </p:spPr>
      </p:pic>
      <p:pic>
        <p:nvPicPr>
          <p:cNvPr id="39670031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789363" y="1091045"/>
            <a:ext cx="3325090" cy="5251284"/>
          </a:xfrm>
          <a:prstGeom prst="rect">
            <a:avLst/>
          </a:prstGeom>
        </p:spPr>
      </p:pic>
      <p:sp>
        <p:nvSpPr>
          <p:cNvPr id="720745840" name=""/>
          <p:cNvSpPr/>
          <p:nvPr/>
        </p:nvSpPr>
        <p:spPr bwMode="auto">
          <a:xfrm flipH="0" flipV="0">
            <a:off x="710931" y="4797136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159329" name=""/>
          <p:cNvSpPr/>
          <p:nvPr/>
        </p:nvSpPr>
        <p:spPr bwMode="auto">
          <a:xfrm flipH="0" flipV="0">
            <a:off x="2771795" y="471920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309584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784658" y="138545"/>
            <a:ext cx="5637067" cy="62172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9220952" name="Shape 12289"/>
          <p:cNvSpPr txBox="1">
            <a:spLocks noChangeShapeType="1" noGrp="1"/>
          </p:cNvSpPr>
          <p:nvPr/>
        </p:nvSpPr>
        <p:spPr bwMode="auto">
          <a:xfrm>
            <a:off x="500061" y="571500"/>
            <a:ext cx="8229600" cy="1071561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4" algn="l"/>
                <a:tab pos="890585" algn="l"/>
                <a:tab pos="1339849" algn="l"/>
                <a:tab pos="1789111" algn="l"/>
                <a:tab pos="2238374" algn="l"/>
                <a:tab pos="2687636" algn="l"/>
                <a:tab pos="3136899" algn="l"/>
                <a:tab pos="3586161" algn="l"/>
                <a:tab pos="4035424" algn="l"/>
                <a:tab pos="4484686" algn="l"/>
                <a:tab pos="4933949" algn="l"/>
                <a:tab pos="5383211" algn="l"/>
                <a:tab pos="5832474" algn="l"/>
                <a:tab pos="6281736" algn="l"/>
                <a:tab pos="6730999" algn="l"/>
                <a:tab pos="7180261" algn="l"/>
                <a:tab pos="7629525" algn="l"/>
                <a:tab pos="8078787" algn="l"/>
                <a:tab pos="8528049" algn="l"/>
                <a:tab pos="89773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4" algn="l"/>
                <a:tab pos="890585" algn="l"/>
                <a:tab pos="1339849" algn="l"/>
                <a:tab pos="1789111" algn="l"/>
                <a:tab pos="2238374" algn="l"/>
                <a:tab pos="2687636" algn="l"/>
                <a:tab pos="3136899" algn="l"/>
                <a:tab pos="3586161" algn="l"/>
                <a:tab pos="4035424" algn="l"/>
                <a:tab pos="4484686" algn="l"/>
                <a:tab pos="4933949" algn="l"/>
                <a:tab pos="5383211" algn="l"/>
                <a:tab pos="5832474" algn="l"/>
                <a:tab pos="6281736" algn="l"/>
                <a:tab pos="6730999" algn="l"/>
                <a:tab pos="7180261" algn="l"/>
                <a:tab pos="7629525" algn="l"/>
                <a:tab pos="8078787" algn="l"/>
                <a:tab pos="8528049" algn="l"/>
                <a:tab pos="89773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4" algn="l"/>
                <a:tab pos="890585" algn="l"/>
                <a:tab pos="1339849" algn="l"/>
                <a:tab pos="1789111" algn="l"/>
                <a:tab pos="2238374" algn="l"/>
                <a:tab pos="2687636" algn="l"/>
                <a:tab pos="3136899" algn="l"/>
                <a:tab pos="3586161" algn="l"/>
                <a:tab pos="4035424" algn="l"/>
                <a:tab pos="4484686" algn="l"/>
                <a:tab pos="4933949" algn="l"/>
                <a:tab pos="5383211" algn="l"/>
                <a:tab pos="5832474" algn="l"/>
                <a:tab pos="6281736" algn="l"/>
                <a:tab pos="6730999" algn="l"/>
                <a:tab pos="7180261" algn="l"/>
                <a:tab pos="7629525" algn="l"/>
                <a:tab pos="8078787" algn="l"/>
                <a:tab pos="8528049" algn="l"/>
                <a:tab pos="89773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4" algn="l"/>
                <a:tab pos="890585" algn="l"/>
                <a:tab pos="1339849" algn="l"/>
                <a:tab pos="1789111" algn="l"/>
                <a:tab pos="2238374" algn="l"/>
                <a:tab pos="2687636" algn="l"/>
                <a:tab pos="3136899" algn="l"/>
                <a:tab pos="3586161" algn="l"/>
                <a:tab pos="4035424" algn="l"/>
                <a:tab pos="4484686" algn="l"/>
                <a:tab pos="4933949" algn="l"/>
                <a:tab pos="5383211" algn="l"/>
                <a:tab pos="5832474" algn="l"/>
                <a:tab pos="6281736" algn="l"/>
                <a:tab pos="6730999" algn="l"/>
                <a:tab pos="7180261" algn="l"/>
                <a:tab pos="7629525" algn="l"/>
                <a:tab pos="8078787" algn="l"/>
                <a:tab pos="8528049" algn="l"/>
                <a:tab pos="89773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4" algn="l"/>
                <a:tab pos="890585" algn="l"/>
                <a:tab pos="1339849" algn="l"/>
                <a:tab pos="1789111" algn="l"/>
                <a:tab pos="2238374" algn="l"/>
                <a:tab pos="2687636" algn="l"/>
                <a:tab pos="3136899" algn="l"/>
                <a:tab pos="3586161" algn="l"/>
                <a:tab pos="4035424" algn="l"/>
                <a:tab pos="4484686" algn="l"/>
                <a:tab pos="4933949" algn="l"/>
                <a:tab pos="5383211" algn="l"/>
                <a:tab pos="5832474" algn="l"/>
                <a:tab pos="6281736" algn="l"/>
                <a:tab pos="6730999" algn="l"/>
                <a:tab pos="7180261" algn="l"/>
                <a:tab pos="7629525" algn="l"/>
                <a:tab pos="8078787" algn="l"/>
                <a:tab pos="8528049" algn="l"/>
                <a:tab pos="89773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4" algn="l"/>
                <a:tab pos="890585" algn="l"/>
                <a:tab pos="1339849" algn="l"/>
                <a:tab pos="1789111" algn="l"/>
                <a:tab pos="2238374" algn="l"/>
                <a:tab pos="2687636" algn="l"/>
                <a:tab pos="3136899" algn="l"/>
                <a:tab pos="3586161" algn="l"/>
                <a:tab pos="4035424" algn="l"/>
                <a:tab pos="4484686" algn="l"/>
                <a:tab pos="4933949" algn="l"/>
                <a:tab pos="5383211" algn="l"/>
                <a:tab pos="5832474" algn="l"/>
                <a:tab pos="6281736" algn="l"/>
                <a:tab pos="6730999" algn="l"/>
                <a:tab pos="7180261" algn="l"/>
                <a:tab pos="7629525" algn="l"/>
                <a:tab pos="8078787" algn="l"/>
                <a:tab pos="8528049" algn="l"/>
                <a:tab pos="89773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1800"/>
            </a:lvl6pPr>
            <a:lvl7pPr>
              <a:tabLst>
                <a:tab pos="0" algn="l"/>
                <a:tab pos="441324" algn="l"/>
                <a:tab pos="890585" algn="l"/>
                <a:tab pos="1339849" algn="l"/>
                <a:tab pos="1789111" algn="l"/>
                <a:tab pos="2238374" algn="l"/>
                <a:tab pos="2687636" algn="l"/>
                <a:tab pos="3136899" algn="l"/>
                <a:tab pos="3586161" algn="l"/>
                <a:tab pos="4035424" algn="l"/>
                <a:tab pos="4484686" algn="l"/>
                <a:tab pos="4933949" algn="l"/>
                <a:tab pos="5383211" algn="l"/>
                <a:tab pos="5832474" algn="l"/>
                <a:tab pos="6281736" algn="l"/>
                <a:tab pos="6730999" algn="l"/>
                <a:tab pos="7180261" algn="l"/>
                <a:tab pos="7629525" algn="l"/>
                <a:tab pos="8078787" algn="l"/>
                <a:tab pos="8528049" algn="l"/>
                <a:tab pos="89773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1800"/>
            </a:lvl7pPr>
            <a:lvl8pPr>
              <a:tabLst>
                <a:tab pos="0" algn="l"/>
                <a:tab pos="441324" algn="l"/>
                <a:tab pos="890585" algn="l"/>
                <a:tab pos="1339849" algn="l"/>
                <a:tab pos="1789111" algn="l"/>
                <a:tab pos="2238374" algn="l"/>
                <a:tab pos="2687636" algn="l"/>
                <a:tab pos="3136899" algn="l"/>
                <a:tab pos="3586161" algn="l"/>
                <a:tab pos="4035424" algn="l"/>
                <a:tab pos="4484686" algn="l"/>
                <a:tab pos="4933949" algn="l"/>
                <a:tab pos="5383211" algn="l"/>
                <a:tab pos="5832474" algn="l"/>
                <a:tab pos="6281736" algn="l"/>
                <a:tab pos="6730999" algn="l"/>
                <a:tab pos="7180261" algn="l"/>
                <a:tab pos="7629525" algn="l"/>
                <a:tab pos="8078787" algn="l"/>
                <a:tab pos="8528049" algn="l"/>
                <a:tab pos="89773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1800"/>
            </a:lvl8pPr>
            <a:lvl9pPr>
              <a:tabLst>
                <a:tab pos="0" algn="l"/>
                <a:tab pos="441324" algn="l"/>
                <a:tab pos="890585" algn="l"/>
                <a:tab pos="1339849" algn="l"/>
                <a:tab pos="1789111" algn="l"/>
                <a:tab pos="2238374" algn="l"/>
                <a:tab pos="2687636" algn="l"/>
                <a:tab pos="3136899" algn="l"/>
                <a:tab pos="3586161" algn="l"/>
                <a:tab pos="4035424" algn="l"/>
                <a:tab pos="4484686" algn="l"/>
                <a:tab pos="4933949" algn="l"/>
                <a:tab pos="5383211" algn="l"/>
                <a:tab pos="5832474" algn="l"/>
                <a:tab pos="6281736" algn="l"/>
                <a:tab pos="6730999" algn="l"/>
                <a:tab pos="7180261" algn="l"/>
                <a:tab pos="7629525" algn="l"/>
                <a:tab pos="8078787" algn="l"/>
                <a:tab pos="8528049" algn="l"/>
                <a:tab pos="89773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4" algn="l"/>
                <a:tab pos="890585" algn="l"/>
                <a:tab pos="1339849" algn="l"/>
                <a:tab pos="1789111" algn="l"/>
                <a:tab pos="2238374" algn="l"/>
                <a:tab pos="2687636" algn="l"/>
                <a:tab pos="3136899" algn="l"/>
                <a:tab pos="3586161" algn="l"/>
                <a:tab pos="4035424" algn="l"/>
                <a:tab pos="4484686" algn="l"/>
                <a:tab pos="4933949" algn="l"/>
                <a:tab pos="5383211" algn="l"/>
                <a:tab pos="5832474" algn="l"/>
                <a:tab pos="6281736" algn="l"/>
                <a:tab pos="6730999" algn="l"/>
                <a:tab pos="7180261" algn="l"/>
                <a:tab pos="7629525" algn="l"/>
                <a:tab pos="8078787" algn="l"/>
                <a:tab pos="8528049" algn="l"/>
                <a:tab pos="89773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</a:rPr>
              <a:t>В направлении  из Рыбинского района с диагнозом :частичная атрофия зрительных нервов(с жалобами на боли отдающие в орбиты)</a:t>
            </a:r>
            <a:br>
              <a:rPr lang="en-US" sz="2800" b="1" i="0" u="none">
                <a:solidFill>
                  <a:srgbClr val="000000"/>
                </a:solidFill>
                <a:latin typeface="Arial"/>
                <a:ea typeface="Arial"/>
              </a:rPr>
            </a:br>
            <a:endParaRPr lang="en-US" sz="2800"/>
          </a:p>
        </p:txBody>
      </p:sp>
      <p:sp>
        <p:nvSpPr>
          <p:cNvPr id="263590084" name="Shape 12290"/>
          <p:cNvSpPr txBox="1">
            <a:spLocks noChangeShapeType="1" noGrp="1"/>
          </p:cNvSpPr>
          <p:nvPr/>
        </p:nvSpPr>
        <p:spPr bwMode="auto">
          <a:xfrm>
            <a:off x="614361" y="1643061"/>
            <a:ext cx="8001000" cy="5000625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1800"/>
            </a:lvl6pPr>
            <a:lvl7pPr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1800"/>
            </a:lvl7pPr>
            <a:lvl8pPr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1800"/>
            </a:lvl8pPr>
            <a:lvl9pPr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 lang="en-GB" sz="1800"/>
            </a:lvl9pPr>
          </a:lstStyle>
          <a:p>
            <a:pPr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/>
              <a:buChar char=""/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нет периметрии</a:t>
            </a:r>
            <a:endParaRPr/>
          </a:p>
          <a:p>
            <a:pPr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/>
              <a:buChar char=""/>
              <a:tabLst>
                <a:tab pos="0" algn="l"/>
                <a:tab pos="98424" algn="l"/>
                <a:tab pos="547686" algn="l"/>
                <a:tab pos="996949" algn="l"/>
                <a:tab pos="1446211" algn="l"/>
                <a:tab pos="1895473" algn="l"/>
                <a:tab pos="2344736" algn="l"/>
                <a:tab pos="2793999" algn="l"/>
                <a:tab pos="3243261" algn="l"/>
                <a:tab pos="3692524" algn="l"/>
                <a:tab pos="4141786" algn="l"/>
                <a:tab pos="4591049" algn="l"/>
                <a:tab pos="5040311" algn="l"/>
                <a:tab pos="5489574" algn="l"/>
                <a:tab pos="5943600" algn="l"/>
                <a:tab pos="6388099" algn="l"/>
                <a:tab pos="6837361" algn="l"/>
                <a:tab pos="7286625" algn="l"/>
                <a:tab pos="7735887" algn="l"/>
                <a:tab pos="8185149" algn="l"/>
                <a:tab pos="8634411" algn="l"/>
                <a:tab pos="8978899" algn="l"/>
                <a:tab pos="9428161" algn="l"/>
                <a:tab pos="9877423" algn="l"/>
                <a:tab pos="10326686" algn="l"/>
                <a:tab pos="10775949" algn="l"/>
                <a:tab pos="10777536" algn="l"/>
                <a:tab pos="10779124" algn="l"/>
                <a:tab pos="10780711" algn="l"/>
              </a:tabLst>
              <a:defRPr/>
            </a:pPr>
            <a:r>
              <a:rPr lang="ru-RU" sz="2400">
                <a:solidFill>
                  <a:srgbClr val="000000"/>
                </a:solidFill>
                <a:latin typeface="Arial"/>
                <a:ea typeface="Arial"/>
              </a:rPr>
              <a:t> нет заключения невролога или терапевта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67999781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60659" y="1095636"/>
            <a:ext cx="3697431" cy="4929908"/>
          </a:xfrm>
          <a:prstGeom prst="rect">
            <a:avLst/>
          </a:prstGeom>
        </p:spPr>
      </p:pic>
      <p:pic>
        <p:nvPicPr>
          <p:cNvPr id="182105287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395084" y="1095636"/>
            <a:ext cx="3659352" cy="4879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3" name="Shape 13313"/>
          <p:cNvSpPr txBox="1">
            <a:spLocks noChangeShapeType="1" noGrp="1"/>
          </p:cNvSpPr>
          <p:nvPr/>
        </p:nvSpPr>
        <p:spPr bwMode="auto">
          <a:xfrm>
            <a:off x="958993" y="-350692"/>
            <a:ext cx="8229600" cy="1857375"/>
          </a:xfrm>
          <a:prstGeom prst="rect">
            <a:avLst/>
          </a:prstGeom>
          <a:noFill/>
        </p:spPr>
        <p:txBody>
          <a:bodyPr lIns="90000" tIns="46800" rIns="90000" bIns="46800" anchor="ctr" anchorCtr="0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algn="l">
              <a:lnSpc>
                <a:spcPct val="100000"/>
              </a:lnSpc>
              <a:buNone/>
              <a:tabLst>
                <a:tab pos="0" algn="l"/>
                <a:tab pos="441325" algn="l"/>
                <a:tab pos="890587" algn="l"/>
                <a:tab pos="1339850" algn="l"/>
                <a:tab pos="1789112" algn="l"/>
                <a:tab pos="2238375" algn="l"/>
                <a:tab pos="2687637" algn="l"/>
                <a:tab pos="3136900" algn="l"/>
                <a:tab pos="3586162" algn="l"/>
                <a:tab pos="4035425" algn="l"/>
                <a:tab pos="4484687" algn="l"/>
                <a:tab pos="4933950" algn="l"/>
                <a:tab pos="5383212" algn="l"/>
                <a:tab pos="5832475" algn="l"/>
                <a:tab pos="6281737" algn="l"/>
                <a:tab pos="6731000" algn="l"/>
                <a:tab pos="7180262" algn="l"/>
                <a:tab pos="7629525" algn="l"/>
                <a:tab pos="8078787" algn="l"/>
                <a:tab pos="8528050" algn="l"/>
                <a:tab pos="89773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/>
            </a:pPr>
            <a:br>
              <a:rPr lang="en-US" sz="2800" b="1" i="0" u="none">
                <a:solidFill>
                  <a:srgbClr val="000000"/>
                </a:solidFill>
                <a:latin typeface="Arial"/>
                <a:ea typeface="Arial"/>
              </a:rPr>
            </a:br>
            <a:endParaRPr lang="en-US" sz="2800"/>
          </a:p>
        </p:txBody>
      </p:sp>
      <p:sp>
        <p:nvSpPr>
          <p:cNvPr id="13314" name="Shape 13314"/>
          <p:cNvSpPr txBox="1">
            <a:spLocks noChangeShapeType="1" noGrp="1"/>
          </p:cNvSpPr>
          <p:nvPr/>
        </p:nvSpPr>
        <p:spPr bwMode="auto">
          <a:xfrm flipH="0" flipV="0">
            <a:off x="641658" y="736022"/>
            <a:ext cx="7930840" cy="5550476"/>
          </a:xfrm>
          <a:prstGeom prst="rect">
            <a:avLst/>
          </a:prstGeom>
          <a:noFill/>
        </p:spPr>
        <p:txBody>
          <a:bodyPr lIns="90000" tIns="46800" rIns="90000" bIns="46800" anchor="t"/>
          <a:lstStyle>
            <a:lvl1pPr marL="0" indent="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1pPr>
            <a:lvl2pPr marL="742950" indent="4572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2pPr>
            <a:lvl3pPr marL="1143000" indent="9144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3pPr>
            <a:lvl4pPr marL="1600200" indent="13716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4pPr>
            <a:lvl5pPr marL="2057400" indent="1828800" algn="l" defTabSz="4492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2400" b="0" i="0">
                <a:solidFill>
                  <a:srgbClr val="FFFFFF"/>
                </a:solidFill>
                <a:latin typeface="+mj-lt"/>
                <a:ea typeface="Microsoft YaHei"/>
              </a:defRPr>
            </a:lvl5pPr>
            <a:lvl6pPr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6pPr>
            <a:lvl7pPr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7pPr>
            <a:lvl8pPr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8pPr>
            <a:lvl9pPr>
              <a:tabLst>
                <a:tab pos="0" algn="l"/>
                <a:tab pos="98425" algn="l"/>
                <a:tab pos="547687" algn="l"/>
                <a:tab pos="996950" algn="l"/>
                <a:tab pos="1446212" algn="l"/>
                <a:tab pos="1895474" algn="l"/>
                <a:tab pos="2344737" algn="l"/>
                <a:tab pos="2794000" algn="l"/>
                <a:tab pos="3243262" algn="l"/>
                <a:tab pos="3692525" algn="l"/>
                <a:tab pos="4141787" algn="l"/>
                <a:tab pos="4591050" algn="l"/>
                <a:tab pos="5040312" algn="l"/>
                <a:tab pos="5489575" algn="l"/>
                <a:tab pos="5943600" algn="l"/>
                <a:tab pos="6388100" algn="l"/>
                <a:tab pos="6837362" algn="l"/>
                <a:tab pos="7286625" algn="l"/>
                <a:tab pos="7735887" algn="l"/>
                <a:tab pos="8185150" algn="l"/>
                <a:tab pos="8634412" algn="l"/>
                <a:tab pos="8978900" algn="l"/>
                <a:tab pos="9428162" algn="l"/>
                <a:tab pos="9877424" algn="l"/>
                <a:tab pos="10326687" algn="l"/>
                <a:tab pos="10775950" algn="l"/>
                <a:tab pos="10777537" algn="l"/>
                <a:tab pos="10779125" algn="l"/>
                <a:tab pos="10780712" algn="l"/>
              </a:tabLst>
              <a:defRPr lang="en-GB" sz="1800"/>
            </a:lvl9pPr>
          </a:lstStyle>
          <a:p>
            <a:pPr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/>
              <a:buChar char=""/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результаты визометрии без и с коррекцией</a:t>
            </a:r>
            <a:endParaRPr sz="2400"/>
          </a:p>
          <a:p>
            <a:pPr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/>
              <a:buChar char=""/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</a:rPr>
              <a:t> </a:t>
            </a:r>
            <a:r>
              <a:rPr lang="ru-RU" sz="2400" b="0" i="0" u="none" strike="noStrike" cap="none" spc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</a:rPr>
              <a:t>результаты тонометрии</a:t>
            </a:r>
            <a:endParaRPr sz="2400">
              <a:highlight>
                <a:srgbClr val="FFFF00"/>
              </a:highlight>
            </a:endParaRPr>
          </a:p>
          <a:p>
            <a:pPr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/>
              <a:buChar char=""/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</a:rPr>
              <a:t> </a:t>
            </a:r>
            <a:r>
              <a:rPr lang="ru-RU" sz="2400" b="0" i="0" u="none" strike="noStrike" cap="none" spc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</a:rPr>
              <a:t>результаты периметрии</a:t>
            </a:r>
            <a:endParaRPr sz="2400">
              <a:highlight>
                <a:srgbClr val="FFFF00"/>
              </a:highlight>
            </a:endParaRPr>
          </a:p>
          <a:p>
            <a:pPr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/>
              <a:buChar char=""/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описание предполагаемой локализации </a:t>
            </a:r>
            <a:endParaRPr sz="2400"/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</a:t>
            </a: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патологического процесса: переднего и заднего </a:t>
            </a:r>
            <a:endParaRPr sz="2400"/>
          </a:p>
          <a:p>
            <a:pPr lv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  </a:t>
            </a: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отрезка глаза, придаточного аппарата</a:t>
            </a:r>
            <a:endParaRPr sz="2400"/>
          </a:p>
          <a:p>
            <a:pPr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/>
              <a:buChar char=""/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биомикроскопия</a:t>
            </a:r>
            <a:endParaRPr sz="2400"/>
          </a:p>
          <a:p>
            <a:pPr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/>
              <a:buChar char=""/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офтальмоскопия </a:t>
            </a:r>
            <a:endParaRPr sz="2400"/>
          </a:p>
          <a:p>
            <a:pPr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/>
              <a:buChar char=""/>
              <a:defRPr/>
            </a:pP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проведенное ранее лечение и его результаты</a:t>
            </a:r>
            <a:endParaRPr sz="2400"/>
          </a:p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Default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default">
      <a:majorFont>
        <a:latin typeface="Times New Roman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Default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default">
      <a:majorFont>
        <a:latin typeface="Times New Roman"/>
        <a:ea typeface="Arial"/>
        <a:cs typeface="Arial"/>
      </a:majorFont>
      <a:minorFont>
        <a:latin typeface="Arial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ONLYOFFICE/7.4.0.163</Application>
  <DocSecurity>0</DocSecurity>
  <PresentationFormat/>
  <Paragraphs>0</Paragraphs>
  <Slides>20</Slides>
  <Notes>20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Doicher</dc:creator>
  <cp:keywords/>
  <dc:description/>
  <dc:identifier/>
  <dc:language/>
  <cp:lastModifiedBy/>
  <cp:revision>232</cp:revision>
  <dcterms:created xsi:type="dcterms:W3CDTF">1601-01-01T00:00:00Z</dcterms:created>
  <dcterms:modified xsi:type="dcterms:W3CDTF">2023-11-16T01:50:58Z</dcterms:modified>
  <cp:category/>
  <cp:contentStatus/>
  <cp:version/>
</cp:coreProperties>
</file>